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6" r:id="rId5"/>
    <p:sldId id="263" r:id="rId6"/>
    <p:sldId id="259" r:id="rId7"/>
    <p:sldId id="265" r:id="rId8"/>
    <p:sldId id="260" r:id="rId9"/>
    <p:sldId id="262" r:id="rId10"/>
    <p:sldId id="264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89A8248-644B-4D5C-A9D6-4933AFE56231}" type="datetimeFigureOut">
              <a:rPr lang="he-IL" smtClean="0"/>
              <a:pPr/>
              <a:t>י"ג/ניסן/תשע"ג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355C796-8425-45CE-92F7-EAB6B883EA8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عنوان الدرس الثاني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5C796-8425-45CE-92F7-EAB6B883EA83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تمهيد - فلاش تعليمي عن حجم</a:t>
            </a:r>
            <a:r>
              <a:rPr lang="ar-SA" baseline="0" dirty="0" smtClean="0"/>
              <a:t> الانسان بهذا الكون الواسع– سيقوم الطلاب بالتنقل في الفلاش لفهم الصورة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EC42B-32CF-4EF3-8AE3-7C76F1AAA970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قطعة علمية عن النجوم والكواكب موجودة في الكتاب ص220-221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5C796-8425-45CE-92F7-EAB6B883EA83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AE" dirty="0" smtClean="0"/>
              <a:t>التجربة 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E68F9-F64F-4B15-9C78-13D7F59F652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أضغط</a:t>
            </a:r>
            <a:r>
              <a:rPr lang="ar-SA" baseline="0" dirty="0" smtClean="0"/>
              <a:t> على الصورة لتنتقل إلى التجربة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5C796-8425-45CE-92F7-EAB6B883EA83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الإجمال</a:t>
            </a:r>
            <a:r>
              <a:rPr lang="ar-SA" baseline="0" dirty="0" smtClean="0"/>
              <a:t> سيكون عن طريق طرح السؤال: كيف نميز بين النجوم والكواكب ؟  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EC42B-32CF-4EF3-8AE3-7C76F1AAA970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err="1" smtClean="0"/>
              <a:t>اجمال</a:t>
            </a:r>
            <a:r>
              <a:rPr lang="ar-SA" dirty="0" smtClean="0"/>
              <a:t> </a:t>
            </a:r>
            <a:r>
              <a:rPr lang="ar-SA" dirty="0" smtClean="0"/>
              <a:t>على</a:t>
            </a:r>
            <a:r>
              <a:rPr lang="ar-SA" baseline="0" dirty="0" smtClean="0"/>
              <a:t> اللوح</a:t>
            </a:r>
            <a:endParaRPr lang="ar-SA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5C796-8425-45CE-92F7-EAB6B883EA83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الوظيفة</a:t>
            </a:r>
            <a:r>
              <a:rPr lang="ar-SA" baseline="0" dirty="0" smtClean="0"/>
              <a:t> </a:t>
            </a:r>
            <a:r>
              <a:rPr lang="ar-SA" baseline="0" dirty="0" err="1" smtClean="0"/>
              <a:t>البيتية</a:t>
            </a:r>
            <a:r>
              <a:rPr lang="ar-SA" baseline="0" dirty="0" smtClean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5C796-8425-45CE-92F7-EAB6B883EA83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י"ג/ניסן/תשע"ג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י"ג/ניסן/תשע"ג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י"ג/ניסן/תשע"ג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י"ג/ניסן/תשע"ג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י"ג/ניסן/תשע"ג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י"ג/ניסן/תשע"ג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י"ג/ניסן/תשע"ג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י"ג/ניסן/תשע"ג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י"ג/ניסן/תשע"ג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י"ג/ניסן/תשע"ג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י"ג/ניסן/תשע"ג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י"ג/ניסן/תשע"ג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www.ibda3world.com/%D8%AD%D8%AC%D9%85-%D8%A7%D9%84%D9%83%D9%88%D9%86-%D9%81%D9%84%D8%A7%D8%B4-%D8%A5%D9%86%D8%B3%D8%A7%D9%86-%D8%AA%D9%81%D8%A7%D8%B9%D9%84%D9%8A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GEMQQ367g4&amp;list=PLE27C3D6BBF5B1835&amp;index=30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&#1575;&#1604;&#1606;&#1580;&#1608;&#1605;%20&#1608;&#1575;&#1604;&#1603;&#1608;&#1575;&#1603;&#1576;-&#1575;&#1604;&#1578;&#1580;&#1585;&#1576;&#1577;.doc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nisajam.8m.com/science.htm" TargetMode="External"/><Relationship Id="rId4" Type="http://schemas.openxmlformats.org/officeDocument/2006/relationships/hyperlink" Target="&#1575;&#1604;&#1606;&#1580;&#1608;&#1605;%20&#1608;&#1575;&#1604;&#1603;&#1608;&#1575;&#1603;&#1576;-&#1575;&#1604;&#1608;&#1592;&#1610;&#1601;&#1577;%20&#1575;&#1604;&#1576;&#1610;&#1578;&#1610;&#1577;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924602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470025"/>
          </a:xfrm>
        </p:spPr>
        <p:txBody>
          <a:bodyPr>
            <a:normAutofit/>
          </a:bodyPr>
          <a:lstStyle/>
          <a:p>
            <a:r>
              <a:rPr lang="ar-SA" sz="8000" dirty="0" smtClean="0">
                <a:solidFill>
                  <a:schemeClr val="bg1"/>
                </a:solidFill>
              </a:rPr>
              <a:t>النجوم والكواكب </a:t>
            </a:r>
            <a:endParaRPr lang="he-IL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0"/>
            <a:ext cx="8100392" cy="6525344"/>
          </a:xfrm>
        </p:spPr>
      </p:pic>
      <p:sp>
        <p:nvSpPr>
          <p:cNvPr id="5" name="מלבן 4"/>
          <p:cNvSpPr/>
          <p:nvPr/>
        </p:nvSpPr>
        <p:spPr>
          <a:xfrm>
            <a:off x="1547664" y="1844824"/>
            <a:ext cx="66967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dirty="0" smtClean="0"/>
              <a:t>اسم الكوكب : </a:t>
            </a:r>
          </a:p>
          <a:p>
            <a:r>
              <a:rPr lang="ar-SA" sz="3200" dirty="0" smtClean="0"/>
              <a:t>ترتيب </a:t>
            </a:r>
            <a:r>
              <a:rPr lang="ar-AE" sz="3200" dirty="0" smtClean="0"/>
              <a:t>بعده عن الشمس</a:t>
            </a:r>
            <a:r>
              <a:rPr lang="ar-SA" sz="3200" dirty="0" smtClean="0"/>
              <a:t>........</a:t>
            </a:r>
          </a:p>
          <a:p>
            <a:r>
              <a:rPr lang="ar-SA" sz="3200" dirty="0" smtClean="0"/>
              <a:t>المدة الزمنية التي يدور </a:t>
            </a:r>
            <a:r>
              <a:rPr lang="ar-SA" sz="3200" dirty="0" err="1" smtClean="0"/>
              <a:t>بها</a:t>
            </a:r>
            <a:r>
              <a:rPr lang="ar-SA" sz="3200" dirty="0" smtClean="0"/>
              <a:t> حول نفسه.......</a:t>
            </a:r>
          </a:p>
          <a:p>
            <a:r>
              <a:rPr lang="ar-SA" sz="3200" dirty="0" smtClean="0"/>
              <a:t>المدة الزمنية التي يدور </a:t>
            </a:r>
            <a:r>
              <a:rPr lang="ar-SA" sz="3200" dirty="0" err="1" smtClean="0"/>
              <a:t>بها</a:t>
            </a:r>
            <a:r>
              <a:rPr lang="ar-SA" sz="3200" dirty="0" smtClean="0"/>
              <a:t> حول الشمس.......</a:t>
            </a:r>
          </a:p>
          <a:p>
            <a:r>
              <a:rPr lang="ar-AE" sz="3200" dirty="0" smtClean="0"/>
              <a:t>عدد الأقمار</a:t>
            </a:r>
            <a:r>
              <a:rPr lang="ar-SA" sz="3200" dirty="0" smtClean="0"/>
              <a:t>.........</a:t>
            </a:r>
            <a:r>
              <a:rPr lang="ar-AE" sz="3200" dirty="0" smtClean="0"/>
              <a:t>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تعلمنا في الدرس السابق 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347864" y="3068960"/>
            <a:ext cx="2448272" cy="115212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/>
              </a:rPr>
              <a:t>فلاش </a:t>
            </a:r>
          </a:p>
          <a:p>
            <a:pPr algn="l">
              <a:buNone/>
            </a:pPr>
            <a:endParaRPr lang="he-IL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hlinkClick r:id="rId4"/>
            </a:endParaRPr>
          </a:p>
        </p:txBody>
      </p:sp>
      <p:pic>
        <p:nvPicPr>
          <p:cNvPr id="4" name="תמונה 3" descr="imagesCA3OWKW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19872" y="4743450"/>
            <a:ext cx="2378199" cy="21145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תמונה 4" descr="mm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9261543">
            <a:off x="759011" y="1560227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תמונה 5" descr="n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840959">
            <a:off x="6264932" y="1593541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/>
          </a:bodyPr>
          <a:lstStyle/>
          <a:p>
            <a:r>
              <a:rPr lang="ar-SA" sz="6000" dirty="0" smtClean="0">
                <a:solidFill>
                  <a:schemeClr val="bg1"/>
                </a:solidFill>
              </a:rPr>
              <a:t>إلى الكتاب </a:t>
            </a:r>
            <a:endParaRPr lang="he-IL" sz="6000" dirty="0">
              <a:solidFill>
                <a:schemeClr val="bg1"/>
              </a:solidFill>
            </a:endParaRPr>
          </a:p>
        </p:txBody>
      </p:sp>
      <p:pic>
        <p:nvPicPr>
          <p:cNvPr id="4" name="מציין מיקום תוכן 3" descr="nn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3059832" y="2420888"/>
            <a:ext cx="3911500" cy="25700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فلم عن النجوم والكواكب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4" name="תמונה 3" descr="imagesCA1628Y7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2276872"/>
            <a:ext cx="2418581" cy="3254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AE" dirty="0" smtClean="0"/>
              <a:t> </a:t>
            </a:r>
            <a:r>
              <a:rPr lang="ar-SA" dirty="0" smtClean="0"/>
              <a:t>لماذا </a:t>
            </a:r>
            <a:r>
              <a:rPr lang="ar-SA" dirty="0" err="1" smtClean="0"/>
              <a:t>تتلألؤ</a:t>
            </a:r>
            <a:r>
              <a:rPr lang="ar-SA" dirty="0" smtClean="0"/>
              <a:t> </a:t>
            </a:r>
            <a:r>
              <a:rPr lang="ar-SA" dirty="0" smtClean="0"/>
              <a:t>النجوم ليلاً</a:t>
            </a:r>
            <a:r>
              <a:rPr lang="ar-AE" dirty="0" smtClean="0"/>
              <a:t>؟؟</a:t>
            </a:r>
            <a:br>
              <a:rPr lang="ar-AE" dirty="0" smtClean="0"/>
            </a:br>
            <a:endParaRPr lang="en-US" dirty="0"/>
          </a:p>
        </p:txBody>
      </p:sp>
      <p:pic>
        <p:nvPicPr>
          <p:cNvPr id="4" name="מציין מיקום תוכן 3" descr="m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1000" y="990600"/>
            <a:ext cx="8153400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8000" dirty="0" smtClean="0">
                <a:solidFill>
                  <a:schemeClr val="bg1"/>
                </a:solidFill>
              </a:rPr>
              <a:t>تجربة علمية  </a:t>
            </a:r>
            <a:endParaRPr lang="he-IL" sz="8000" dirty="0">
              <a:solidFill>
                <a:schemeClr val="bg1"/>
              </a:solidFill>
            </a:endParaRPr>
          </a:p>
        </p:txBody>
      </p:sp>
      <p:pic>
        <p:nvPicPr>
          <p:cNvPr id="4" name="מציין מיקום תוכן 3" descr="imagesCATDGAMQ.jpg">
            <a:hlinkClick r:id="rId4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2051720" y="2420888"/>
            <a:ext cx="5138194" cy="23006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6984776" cy="2636911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كيف نميز بين النجوم والكواكب</a:t>
            </a:r>
            <a:endParaRPr lang="he-IL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4" name="תמונה 3" descr="علامة استفها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15760">
            <a:off x="3931109" y="3456108"/>
            <a:ext cx="2005352" cy="25041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z="2000" smtClean="0">
                <a:solidFill>
                  <a:schemeClr val="bg1"/>
                </a:solidFill>
              </a:rPr>
              <a:pPr/>
              <a:t>7</a:t>
            </a:fld>
            <a:endParaRPr lang="he-IL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ar-SA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هيا بنا نقارن بين النجوم والكواكب </a:t>
            </a:r>
            <a:endParaRPr lang="he-I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827585" y="1397000"/>
          <a:ext cx="7776864" cy="49843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792849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              جسم في الفضاء</a:t>
                      </a:r>
                    </a:p>
                    <a:p>
                      <a:pPr rtl="1"/>
                      <a:r>
                        <a:rPr lang="ar-SA" sz="2000" dirty="0" smtClean="0"/>
                        <a:t>مميزات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نجم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كوكب </a:t>
                      </a:r>
                      <a:r>
                        <a:rPr lang="ar-SA" sz="2000" dirty="0" err="1" smtClean="0"/>
                        <a:t>سيار</a:t>
                      </a:r>
                      <a:endParaRPr lang="he-IL" sz="2000" dirty="0"/>
                    </a:p>
                  </a:txBody>
                  <a:tcPr/>
                </a:tc>
              </a:tr>
              <a:tr h="792849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الجسم ينتج</a:t>
                      </a:r>
                      <a:r>
                        <a:rPr lang="ar-SA" sz="2000" baseline="0" dirty="0" smtClean="0"/>
                        <a:t> ضوءًا وحرارة \ لا ينتج ضوءًا وحرارة</a:t>
                      </a:r>
                      <a:endParaRPr lang="he-IL" sz="2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/>
                    </a:p>
                  </a:txBody>
                  <a:tcPr/>
                </a:tc>
              </a:tr>
              <a:tr h="792849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الجسم صغير \ كبير </a:t>
                      </a:r>
                      <a:endParaRPr lang="he-IL" sz="2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/>
                    </a:p>
                  </a:txBody>
                  <a:tcPr/>
                </a:tc>
              </a:tr>
              <a:tr h="1020083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يبدو الجسم كأنه ثابت في مكانه \ يبدو كأنه يتحرك في السماء </a:t>
                      </a:r>
                      <a:endParaRPr lang="he-IL" sz="2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dirty="0"/>
                    </a:p>
                  </a:txBody>
                  <a:tcPr/>
                </a:tc>
              </a:tr>
              <a:tr h="792849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الجسم يدور حول \ يُحاط </a:t>
                      </a:r>
                      <a:r>
                        <a:rPr lang="ar-SA" sz="2000" dirty="0" err="1" smtClean="0"/>
                        <a:t>بـ</a:t>
                      </a:r>
                      <a:endParaRPr lang="ar-SA" sz="2000" dirty="0" smtClean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/>
                    </a:p>
                  </a:txBody>
                  <a:tcPr/>
                </a:tc>
              </a:tr>
              <a:tr h="792849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الجسم</a:t>
                      </a:r>
                      <a:r>
                        <a:rPr lang="ar-SA" sz="2000" baseline="0" dirty="0" smtClean="0"/>
                        <a:t> مُضاء \ مُضيء</a:t>
                      </a:r>
                      <a:endParaRPr lang="he-IL" sz="2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מחבר ישר 6"/>
          <p:cNvCxnSpPr/>
          <p:nvPr/>
        </p:nvCxnSpPr>
        <p:spPr>
          <a:xfrm flipH="1">
            <a:off x="6084168" y="1412776"/>
            <a:ext cx="2520280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hlinkClick r:id="rId4" action="ppaction://hlinkfile"/>
              </a:rPr>
              <a:t>الوظيفة </a:t>
            </a:r>
            <a:r>
              <a:rPr lang="ar-SA" dirty="0" err="1" smtClean="0">
                <a:hlinkClick r:id="rId4" action="ppaction://hlinkfile"/>
              </a:rPr>
              <a:t>البيتية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بالاعتماد على الانترنت  </a:t>
            </a:r>
            <a:r>
              <a:rPr lang="ar-SA" dirty="0" err="1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أ</a:t>
            </a:r>
            <a:r>
              <a:rPr lang="ar-AE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و </a:t>
            </a:r>
            <a:r>
              <a:rPr lang="ar-AE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الموسوعات العلمية , حضر</a:t>
            </a:r>
            <a:r>
              <a:rPr lang="ar-SA" dirty="0" err="1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وا</a:t>
            </a:r>
            <a:r>
              <a:rPr lang="ar-AE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 بطاقة هوية لأحد كواكب السيارة مبين</a:t>
            </a:r>
            <a:r>
              <a:rPr lang="ar-SA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ين</a:t>
            </a:r>
            <a:r>
              <a:rPr lang="ar-AE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 فيها ما يلي :</a:t>
            </a:r>
            <a:endParaRPr lang="ar-SA" dirty="0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endParaRPr>
          </a:p>
          <a:p>
            <a:r>
              <a:rPr lang="ar-AE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  بعده عن الشمس</a:t>
            </a:r>
            <a:r>
              <a:rPr lang="ar-SA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r>
              <a:rPr lang="ar-SA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المدة الزمنية التي يدور </a:t>
            </a:r>
            <a:r>
              <a:rPr lang="ar-SA" dirty="0" err="1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بها</a:t>
            </a:r>
            <a:r>
              <a:rPr lang="ar-SA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 حول نفسه.</a:t>
            </a:r>
          </a:p>
          <a:p>
            <a:r>
              <a:rPr lang="ar-SA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المدة الزمنية التي يدور </a:t>
            </a:r>
            <a:r>
              <a:rPr lang="ar-SA" dirty="0" err="1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بها</a:t>
            </a:r>
            <a:r>
              <a:rPr lang="ar-SA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 حول الشمس.</a:t>
            </a:r>
          </a:p>
          <a:p>
            <a:r>
              <a:rPr lang="ar-AE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عدد </a:t>
            </a:r>
            <a:r>
              <a:rPr lang="ar-SA" dirty="0" err="1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ال</a:t>
            </a:r>
            <a:r>
              <a:rPr lang="ar-AE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أقمار.</a:t>
            </a:r>
            <a:endParaRPr lang="ar-SA" dirty="0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endParaRPr>
          </a:p>
          <a:p>
            <a:r>
              <a:rPr lang="ar-SA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معلومات </a:t>
            </a:r>
            <a:r>
              <a:rPr lang="ar-SA" dirty="0" err="1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اخرى</a:t>
            </a:r>
            <a:r>
              <a:rPr lang="ar-SA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  <a:endParaRPr lang="en-US" dirty="0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endParaRPr>
          </a:p>
          <a:p>
            <a:r>
              <a:rPr lang="ar-AE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ملاحظه: يمكنك الاستعانة  بموقع "موقع الترفيه بالتثقيف " </a:t>
            </a:r>
            <a:r>
              <a:rPr lang="en-US" u="sng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  <a:hlinkClick r:id="rId5"/>
              </a:rPr>
              <a:t>http://www.anisajam.8m.com/science.htm</a:t>
            </a:r>
            <a:r>
              <a:rPr lang="ar-AE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"</a:t>
            </a:r>
            <a:endParaRPr lang="en-US" dirty="0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he-IL" dirty="0">
              <a:solidFill>
                <a:schemeClr val="bg1"/>
              </a:solidFill>
              <a:latin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6213</TotalTime>
  <Words>233</Words>
  <Application>Microsoft Office PowerPoint</Application>
  <PresentationFormat>‫הצגה על המסך (4:3)</PresentationFormat>
  <Paragraphs>48</Paragraphs>
  <Slides>10</Slides>
  <Notes>8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1" baseType="lpstr">
      <vt:lpstr>ערכת נושא של Office</vt:lpstr>
      <vt:lpstr>النجوم والكواكب </vt:lpstr>
      <vt:lpstr>تعلمنا في الدرس السابق </vt:lpstr>
      <vt:lpstr>إلى الكتاب </vt:lpstr>
      <vt:lpstr>فلم عن النجوم والكواكب</vt:lpstr>
      <vt:lpstr> لماذا تتلألؤ النجوم ليلاً؟؟ </vt:lpstr>
      <vt:lpstr>تجربة علمية  </vt:lpstr>
      <vt:lpstr>كيف نميز بين النجوم والكواكب</vt:lpstr>
      <vt:lpstr>هيا بنا نقارن بين النجوم والكواكب </vt:lpstr>
      <vt:lpstr>الوظيفة البيتية</vt:lpstr>
      <vt:lpstr>שקופית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jasmina</dc:creator>
  <cp:lastModifiedBy>jasmina</cp:lastModifiedBy>
  <cp:revision>113</cp:revision>
  <dcterms:created xsi:type="dcterms:W3CDTF">2012-12-29T21:17:58Z</dcterms:created>
  <dcterms:modified xsi:type="dcterms:W3CDTF">2013-03-24T14:40:09Z</dcterms:modified>
</cp:coreProperties>
</file>