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57" r:id="rId4"/>
    <p:sldId id="258" r:id="rId5"/>
    <p:sldId id="260" r:id="rId6"/>
    <p:sldId id="261" r:id="rId7"/>
    <p:sldId id="271" r:id="rId8"/>
    <p:sldId id="270" r:id="rId9"/>
    <p:sldId id="269" r:id="rId10"/>
    <p:sldId id="267" r:id="rId11"/>
    <p:sldId id="268" r:id="rId12"/>
    <p:sldId id="266" r:id="rId13"/>
    <p:sldId id="263" r:id="rId14"/>
    <p:sldId id="272" r:id="rId15"/>
    <p:sldId id="264" r:id="rId16"/>
    <p:sldId id="265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8FEB788-A6AF-47FE-A4C7-EA5E6F770FEB}" type="datetimeFigureOut">
              <a:rPr lang="he-IL" smtClean="0"/>
              <a:pPr/>
              <a:t>י"ד/אדר/תשע"ג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0C87468-04C3-4139-9782-E522C82A086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6F2B23F-9599-4144-8849-3EDFD2BB69A0}" type="datetimeFigureOut">
              <a:rPr lang="he-IL" smtClean="0"/>
              <a:pPr/>
              <a:t>י"ד/אדר/תשע"ג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DFEC42B-32CF-4EF3-8AE3-7C76F1AAA97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حسب رأيكم خمنوا ماذا سيكون  موضوع </a:t>
            </a:r>
            <a:r>
              <a:rPr lang="ar-SA" dirty="0" err="1" smtClean="0"/>
              <a:t>الوحدة</a:t>
            </a:r>
            <a:r>
              <a:rPr lang="ar-SA" baseline="0" dirty="0" err="1" smtClean="0"/>
              <a:t> ؟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EC42B-32CF-4EF3-8AE3-7C76F1AAA970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وظيفة </a:t>
            </a:r>
            <a:r>
              <a:rPr lang="ar-SA" dirty="0" err="1" smtClean="0"/>
              <a:t>بيتية</a:t>
            </a:r>
            <a:r>
              <a:rPr lang="ar-SA" dirty="0" smtClean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EC42B-32CF-4EF3-8AE3-7C76F1AAA970}" type="slidenum">
              <a:rPr lang="he-IL" smtClean="0"/>
              <a:pPr/>
              <a:t>16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عرض للفلم (ثلاثي</a:t>
            </a:r>
            <a:r>
              <a:rPr lang="ar-SA" baseline="0" dirty="0" smtClean="0"/>
              <a:t> </a:t>
            </a:r>
            <a:r>
              <a:rPr lang="ar-SA" baseline="0" dirty="0" err="1" smtClean="0"/>
              <a:t>الابعاد</a:t>
            </a:r>
            <a:r>
              <a:rPr lang="ar-SA" baseline="0" dirty="0" smtClean="0"/>
              <a:t> ) سيحصل كل طالب على نظارة ثلاثية </a:t>
            </a:r>
            <a:r>
              <a:rPr lang="ar-SA" baseline="0" dirty="0" err="1" smtClean="0"/>
              <a:t>الابعاد</a:t>
            </a:r>
            <a:r>
              <a:rPr lang="ar-SA" baseline="0" dirty="0" smtClean="0"/>
              <a:t> (الفلم الأول 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EC42B-32CF-4EF3-8AE3-7C76F1AAA970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err="1" smtClean="0"/>
              <a:t>استدراج </a:t>
            </a:r>
            <a:r>
              <a:rPr lang="ar-SA" dirty="0" smtClean="0"/>
              <a:t>– اية </a:t>
            </a:r>
            <a:r>
              <a:rPr lang="ar-SA" dirty="0" err="1" smtClean="0"/>
              <a:t>قرانية</a:t>
            </a:r>
            <a:r>
              <a:rPr lang="ar-SA" dirty="0" smtClean="0"/>
              <a:t> عن الكواكب</a:t>
            </a:r>
            <a:r>
              <a:rPr lang="ar-SA" baseline="0" dirty="0" smtClean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EC42B-32CF-4EF3-8AE3-7C76F1AAA970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AE" dirty="0" smtClean="0"/>
              <a:t>عنوان الدرس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E68F9-F64F-4B15-9C78-13D7F59F652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عصف </a:t>
            </a:r>
            <a:r>
              <a:rPr lang="ar-SA" dirty="0" err="1" smtClean="0"/>
              <a:t>ذهني  </a:t>
            </a:r>
            <a:r>
              <a:rPr lang="ar-SA" dirty="0" smtClean="0"/>
              <a:t>: ماذا يخطر ببالكم عندما تسمعون كلمة  </a:t>
            </a:r>
            <a:r>
              <a:rPr lang="ar-SA" dirty="0" err="1" smtClean="0"/>
              <a:t>الكون –</a:t>
            </a:r>
            <a:r>
              <a:rPr lang="ar-SA" dirty="0" smtClean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EC42B-32CF-4EF3-8AE3-7C76F1AAA970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ما هو موقعنا بهذا الكون  (عرض لفلم يعرض ذلك ) مدته دقيقتين ونصف (</a:t>
            </a:r>
            <a:r>
              <a:rPr lang="ar-SA" smtClean="0"/>
              <a:t>الفلم</a:t>
            </a:r>
            <a:r>
              <a:rPr lang="ar-SA" baseline="0" smtClean="0"/>
              <a:t> الثاني)</a:t>
            </a:r>
            <a:r>
              <a:rPr lang="ar-SA" smtClean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EC42B-32CF-4EF3-8AE3-7C76F1AAA970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err="1" smtClean="0"/>
              <a:t>فعالية </a:t>
            </a:r>
            <a:r>
              <a:rPr lang="ar-SA" dirty="0" smtClean="0"/>
              <a:t>–سيتم تقسيم الطلاب الى 6 مجموعات</a:t>
            </a:r>
            <a:r>
              <a:rPr lang="ar-SA" baseline="0" dirty="0" smtClean="0"/>
              <a:t> بحيث كل مجموعة تصمم مجسم عن الكون </a:t>
            </a:r>
          </a:p>
          <a:p>
            <a:r>
              <a:rPr lang="ar-SA" baseline="0" dirty="0" smtClean="0"/>
              <a:t>ملاحظة هذه الفعالية ستكون على مدار الاسبوع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EC42B-32CF-4EF3-8AE3-7C76F1AAA970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في هذه الشريحة يوجد رابطان لفلمين</a:t>
            </a:r>
            <a:r>
              <a:rPr lang="ar-SA" baseline="0" dirty="0" smtClean="0"/>
              <a:t> تحفيزيين </a:t>
            </a:r>
          </a:p>
          <a:p>
            <a:r>
              <a:rPr lang="ar-SA" baseline="0" dirty="0" smtClean="0"/>
              <a:t>الأول : هو مدته دقيقة ونصف وهو عن التعاون </a:t>
            </a:r>
          </a:p>
          <a:p>
            <a:r>
              <a:rPr lang="ar-SA" baseline="0" dirty="0" smtClean="0"/>
              <a:t>الثاني: هو عن الإرادة ومدته 3 دقائق وهو بعنوان </a:t>
            </a:r>
            <a:r>
              <a:rPr lang="ar-SA" baseline="0" dirty="0" err="1" smtClean="0"/>
              <a:t>الاحلام</a:t>
            </a:r>
            <a:r>
              <a:rPr lang="ar-SA" baseline="0" dirty="0" smtClean="0"/>
              <a:t> المستحيلة....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EC42B-32CF-4EF3-8AE3-7C76F1AAA970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اجمال  </a:t>
            </a:r>
            <a:r>
              <a:rPr lang="en-US" dirty="0" err="1" smtClean="0"/>
              <a:t>voki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EC42B-32CF-4EF3-8AE3-7C76F1AAA970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0638-4D63-454C-8414-DB93019D720A}" type="datetime8">
              <a:rPr lang="he-IL" smtClean="0"/>
              <a:pPr/>
              <a:t>24 פברואר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3C8D-F512-4B99-9815-C4F41D7A7E49}" type="datetime8">
              <a:rPr lang="he-IL" smtClean="0"/>
              <a:pPr/>
              <a:t>24 פברואר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4AC6-954F-40EC-8C38-4A3FDE6F9C43}" type="datetime8">
              <a:rPr lang="he-IL" smtClean="0"/>
              <a:pPr/>
              <a:t>24 פברואר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6490-1ED8-4213-916C-A7BA7AFD8048}" type="datetime8">
              <a:rPr lang="he-IL" smtClean="0"/>
              <a:pPr/>
              <a:t>24 פברואר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10DE-7E3C-4299-9E50-8C354647CB25}" type="datetime8">
              <a:rPr lang="he-IL" smtClean="0"/>
              <a:pPr/>
              <a:t>24 פברואר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390A-3A89-4B7F-B7EC-9C8313DE19BF}" type="datetime8">
              <a:rPr lang="he-IL" smtClean="0"/>
              <a:pPr/>
              <a:t>24 פברואר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2929-C017-4CFF-8374-6EA2F4B7DF6A}" type="datetime8">
              <a:rPr lang="he-IL" smtClean="0"/>
              <a:pPr/>
              <a:t>24 פברואר 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E7DD-6244-435D-966C-AAA3C62C18F9}" type="datetime8">
              <a:rPr lang="he-IL" smtClean="0"/>
              <a:pPr/>
              <a:t>24 פברואר 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A470-1025-4105-9DEC-8810952FAD93}" type="datetime8">
              <a:rPr lang="he-IL" smtClean="0"/>
              <a:pPr/>
              <a:t>24 פברואר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C303-2E86-4658-B2D4-EC18C0497342}" type="datetime8">
              <a:rPr lang="he-IL" smtClean="0"/>
              <a:pPr/>
              <a:t>24 פברואר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77BD-18C0-4235-BD26-2B09176D2688}" type="datetime8">
              <a:rPr lang="he-IL" smtClean="0"/>
              <a:pPr/>
              <a:t>24 פברואר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66514-53B4-42FB-8EC5-921E30841666}" type="datetime8">
              <a:rPr lang="he-IL" smtClean="0"/>
              <a:pPr/>
              <a:t>24 פברואר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WAhEpt0Qyqs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www.youtube.com/watch?v=qm2kdihQ6a0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png"/><Relationship Id="rId4" Type="http://schemas.openxmlformats.org/officeDocument/2006/relationships/hyperlink" Target="http://www.voki.com/php/viewmessage/?chsm=c04b3f25489291ff8023c6f64e3fcea3&amp;mId=1590957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asmina\Desktop\&#1575;&#1604;&#1603;&#1608;&#1606;\&#1575;&#1604;&#1583;&#1585;&#1587;%20&#1575;&#1604;&#1575;&#1608;&#1604;%20&#1580;&#1575;&#1607;&#1586;\movies&amp;%20music\&#1575;&#1604;&#1601;&#1604;&#1605;%20&#1575;&#1604;&#1575;&#1608;&#1604;%20.mp4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jasmina\Desktop\&#1575;&#1604;&#1603;&#1608;&#1606;\&#1575;&#1604;&#1583;&#1585;&#1587;%20&#1575;&#1604;&#1575;&#1608;&#1604;%20&#1580;&#1575;&#1607;&#1586;\movies&amp;%20music\&#1602;&#1585;&#1575;&#1606;.wma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jasmina\Desktop\&#1575;&#1604;&#1603;&#1608;&#1606;\&#1575;&#1604;&#1583;&#1585;&#1587;%20&#1575;&#1604;&#1575;&#1608;&#1604;%20&#1580;&#1575;&#1607;&#1586;\movies&amp;%20music\&#1575;&#1604;&#1601;&#1604;&#1605;%20&#1575;&#1604;&#1579;&#1575;&#1606;&#1610;%20.mp4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chemeClr val="tx1"/>
          </a:solidFill>
        </p:spPr>
        <p:txBody>
          <a:bodyPr/>
          <a:lstStyle/>
          <a:p>
            <a:endParaRPr lang="he-IL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4" name="תמונה 3" descr="علامة استفها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15760">
            <a:off x="2843809" y="1270910"/>
            <a:ext cx="2685454" cy="33534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z="2000" smtClean="0">
                <a:solidFill>
                  <a:schemeClr val="bg1"/>
                </a:solidFill>
              </a:rPr>
              <a:pPr/>
              <a:t>1</a:t>
            </a:fld>
            <a:endParaRPr lang="he-IL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מציין מיקום תוכן 5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37561"/>
          </a:xfrm>
        </p:spPr>
      </p:pic>
      <p:sp>
        <p:nvSpPr>
          <p:cNvPr id="8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sz="4000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أنا- </a:t>
            </a:r>
            <a:r>
              <a:rPr lang="ar-SA" sz="40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الأرض</a:t>
            </a:r>
            <a:r>
              <a:rPr lang="ar-SA" sz="4000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- المجموعة الشمسية-</a:t>
            </a:r>
            <a:r>
              <a:rPr lang="ar-SA" sz="6000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9800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مجرة</a:t>
            </a:r>
            <a:r>
              <a:rPr lang="ar-SA" sz="4000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– الكون</a:t>
            </a:r>
            <a:endParaRPr lang="he-IL" sz="4000" b="1" dirty="0">
              <a:latin typeface="Simplified Arabic" pitchFamily="18" charset="-78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pic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sz="4000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أنا- </a:t>
            </a:r>
            <a:r>
              <a:rPr lang="ar-SA" sz="40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الأرض</a:t>
            </a:r>
            <a:r>
              <a:rPr lang="ar-SA" sz="4000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- المجموعة الشمسية- مجرة– </a:t>
            </a:r>
            <a:r>
              <a:rPr lang="ar-SA" sz="8000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الكون</a:t>
            </a:r>
            <a:endParaRPr lang="he-IL" sz="4000" b="1" dirty="0">
              <a:latin typeface="Simplified Arabic" pitchFamily="18" charset="-78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bg1"/>
                </a:solidFill>
              </a:rPr>
              <a:t>ولكن , أين نحن من هذا الكون العظيم ؟؟؟؟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מציין מיקום תוכן 3" descr="galaxy_su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371600"/>
            <a:ext cx="7696200" cy="5257800"/>
          </a:xfrm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هيا بنا </a:t>
            </a:r>
            <a:br>
              <a:rPr lang="ar-SA" dirty="0" smtClean="0">
                <a:solidFill>
                  <a:schemeClr val="bg1"/>
                </a:solidFill>
              </a:rPr>
            </a:br>
            <a:r>
              <a:rPr lang="ar-SA" dirty="0" smtClean="0">
                <a:solidFill>
                  <a:schemeClr val="bg1"/>
                </a:solidFill>
              </a:rPr>
              <a:t>نبني  مجسم للكون </a:t>
            </a:r>
            <a:endParaRPr lang="he-IL" dirty="0">
              <a:solidFill>
                <a:schemeClr val="bg1"/>
              </a:solidFill>
            </a:endParaRPr>
          </a:p>
        </p:txBody>
      </p:sp>
      <p:pic>
        <p:nvPicPr>
          <p:cNvPr id="6" name="מציין מיקום תוכן 5" descr="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51720" y="2204864"/>
            <a:ext cx="4752528" cy="34074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bg1"/>
                </a:solidFill>
              </a:rPr>
              <a:t>وتذكروا، التعاون سر النجاح</a:t>
            </a:r>
            <a:endParaRPr lang="he-IL" b="1" dirty="0">
              <a:solidFill>
                <a:schemeClr val="bg1"/>
              </a:solidFill>
            </a:endParaRPr>
          </a:p>
        </p:txBody>
      </p:sp>
      <p:pic>
        <p:nvPicPr>
          <p:cNvPr id="5" name="מציין מיקום תוכן 4" descr="imn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99792" y="1700808"/>
            <a:ext cx="4311922" cy="4311922"/>
          </a:xfrm>
        </p:spPr>
      </p:pic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</a:t>
            </a:fld>
            <a:endParaRPr lang="he-IL"/>
          </a:p>
        </p:txBody>
      </p:sp>
      <p:pic>
        <p:nvPicPr>
          <p:cNvPr id="6" name="תמונה 5" descr="imagesCA1628Y7.jp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68344" y="2132856"/>
            <a:ext cx="841935" cy="1051371"/>
          </a:xfrm>
          <a:prstGeom prst="rect">
            <a:avLst/>
          </a:prstGeom>
        </p:spPr>
      </p:pic>
      <p:pic>
        <p:nvPicPr>
          <p:cNvPr id="7" name="תמונה 6" descr="imagesCA1628Y7.jpg">
            <a:hlinkClick r:id="rId6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1115616" y="2060848"/>
            <a:ext cx="841935" cy="10513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 descr="imagesCAFGF8T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414"/>
            <a:ext cx="9144000" cy="6853586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ماذا نعرف عن الكون حتى </a:t>
            </a:r>
            <a:r>
              <a:rPr lang="ar-SA" dirty="0" err="1" smtClean="0">
                <a:solidFill>
                  <a:schemeClr val="bg1"/>
                </a:solidFill>
              </a:rPr>
              <a:t>الان</a:t>
            </a:r>
            <a:r>
              <a:rPr lang="ar-SA" dirty="0" smtClean="0">
                <a:solidFill>
                  <a:schemeClr val="bg1"/>
                </a:solidFill>
              </a:rPr>
              <a:t>؟؟ 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</a:t>
            </a:fld>
            <a:endParaRPr lang="he-IL" dirty="0"/>
          </a:p>
        </p:txBody>
      </p:sp>
      <p:pic>
        <p:nvPicPr>
          <p:cNvPr id="1026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20750" t="30141" r="57666" b="18672"/>
          <a:stretch>
            <a:fillRect/>
          </a:stretch>
        </p:blipFill>
        <p:spPr bwMode="auto">
          <a:xfrm>
            <a:off x="3059832" y="1556792"/>
            <a:ext cx="280831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תמונה 9" descr="13528074761956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79912" y="5229200"/>
            <a:ext cx="1271389" cy="1358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 descr="1j.bmp"/>
          <p:cNvPicPr>
            <a:picLocks noChangeAspect="1"/>
          </p:cNvPicPr>
          <p:nvPr/>
        </p:nvPicPr>
        <p:blipFill>
          <a:blip r:embed="rId3" cstate="print">
            <a:lum bright="20000"/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5400" b="1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وظيفة </a:t>
            </a:r>
            <a:r>
              <a:rPr lang="ar-SA" sz="5400" b="1" dirty="0" err="1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بيتية</a:t>
            </a:r>
            <a:r>
              <a:rPr lang="ar-SA" sz="5400" b="1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endParaRPr lang="he-IL" sz="5400" b="1" dirty="0">
              <a:solidFill>
                <a:srgbClr val="0070C0"/>
              </a:solidFill>
              <a:latin typeface="Simplified Arabic" pitchFamily="18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استعن بالموسوعات العلمية أو بمواقع الانترنت وسجل ما </a:t>
            </a:r>
            <a:r>
              <a:rPr lang="ar-SA" b="1" dirty="0" err="1" smtClean="0">
                <a:latin typeface="Simplified Arabic" pitchFamily="18" charset="-78"/>
                <a:cs typeface="Simplified Arabic" pitchFamily="18" charset="-78"/>
              </a:rPr>
              <a:t>يلي:</a:t>
            </a:r>
            <a:endParaRPr lang="ar-SA" b="1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الفرق بين النجم والكوكب.</a:t>
            </a:r>
          </a:p>
          <a:p>
            <a:pPr>
              <a:buFont typeface="Wingdings" pitchFamily="2" charset="2"/>
              <a:buChar char="v"/>
            </a:pP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مثال واحد على كل من النجم و الكوكب( من المفضل ارفاق الصور لكل من النجم والكوكب</a:t>
            </a:r>
            <a:r>
              <a:rPr lang="ar-SA" b="1" dirty="0" err="1" smtClean="0">
                <a:latin typeface="Simplified Arabic" pitchFamily="18" charset="-78"/>
                <a:cs typeface="Simplified Arabic" pitchFamily="18" charset="-78"/>
              </a:rPr>
              <a:t>) .</a:t>
            </a:r>
            <a:endParaRPr lang="ar-SA" b="1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buFont typeface="Wingdings" pitchFamily="2" charset="2"/>
              <a:buChar char="v"/>
            </a:pPr>
            <a:endParaRPr lang="ar-SA" b="1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buNone/>
            </a:pPr>
            <a:endParaRPr lang="ar-SA" b="1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buNone/>
            </a:pPr>
            <a:endParaRPr lang="ar-SA" b="1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buNone/>
            </a:pPr>
            <a:endParaRPr lang="ar-SA" b="1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ar-SA" sz="2400" b="1" dirty="0" err="1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ملاحظة </a:t>
            </a:r>
            <a:r>
              <a:rPr lang="ar-SA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: عزيزي الطالب لا تنسى ان توثق المصادر التي اخذت منها </a:t>
            </a:r>
            <a:r>
              <a:rPr lang="ar-SA" sz="2400" b="1" dirty="0" err="1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المعلومات.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</p:txBody>
      </p:sp>
      <p:pic>
        <p:nvPicPr>
          <p:cNvPr id="4" name="תמונה 3" descr="0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3645024"/>
            <a:ext cx="3024336" cy="1800200"/>
          </a:xfrm>
          <a:prstGeom prst="rect">
            <a:avLst/>
          </a:prstGeom>
        </p:spPr>
      </p:pic>
      <p:pic>
        <p:nvPicPr>
          <p:cNvPr id="5" name="תמונה 4" descr="imagesCAB85AM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5733256"/>
            <a:ext cx="576064" cy="461310"/>
          </a:xfrm>
          <a:prstGeom prst="rect">
            <a:avLst/>
          </a:prstGeom>
        </p:spPr>
      </p:pic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z="2000" smtClean="0">
                <a:solidFill>
                  <a:schemeClr val="bg1"/>
                </a:solidFill>
              </a:rPr>
              <a:pPr/>
              <a:t>2</a:t>
            </a:fld>
            <a:endParaRPr lang="he-IL" sz="2000" dirty="0">
              <a:solidFill>
                <a:schemeClr val="bg1"/>
              </a:solidFill>
            </a:endParaRPr>
          </a:p>
        </p:txBody>
      </p:sp>
      <p:pic>
        <p:nvPicPr>
          <p:cNvPr id="7" name="الفلم الاول 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940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imagek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52400"/>
            <a:ext cx="8305800" cy="62484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ar-AE" dirty="0" smtClean="0">
                <a:solidFill>
                  <a:schemeClr val="bg1"/>
                </a:solidFill>
              </a:rPr>
              <a:t>قال الله تعالى في كتابه العزيز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AE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r>
              <a:rPr lang="ar-AE" dirty="0" smtClean="0">
                <a:solidFill>
                  <a:schemeClr val="bg1"/>
                </a:solidFill>
              </a:rPr>
              <a:t>بسم الله الرحمن الرحيم </a:t>
            </a:r>
          </a:p>
          <a:p>
            <a:pPr algn="r" rtl="1">
              <a:buNone/>
            </a:pPr>
            <a:r>
              <a:rPr lang="ar-AE" dirty="0" smtClean="0">
                <a:solidFill>
                  <a:schemeClr val="bg1"/>
                </a:solidFill>
              </a:rPr>
              <a:t>           </a:t>
            </a:r>
            <a:r>
              <a:rPr lang="ar-AE" dirty="0" smtClean="0"/>
              <a:t>  </a:t>
            </a:r>
            <a:r>
              <a:rPr lang="ar-SA" sz="4000" dirty="0" smtClean="0">
                <a:solidFill>
                  <a:schemeClr val="bg1"/>
                </a:solidFill>
              </a:rPr>
              <a:t>(إنّا زَيَّنَّا السمَّاء الدُّنيا بزينةٍ الكواكب </a:t>
            </a:r>
            <a:r>
              <a:rPr lang="ar-AE" sz="4000" dirty="0" smtClean="0">
                <a:solidFill>
                  <a:schemeClr val="bg1"/>
                </a:solidFill>
              </a:rPr>
              <a:t>)</a:t>
            </a:r>
            <a:endParaRPr lang="ar-AE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r>
              <a:rPr lang="ar-AE" dirty="0" smtClean="0">
                <a:solidFill>
                  <a:schemeClr val="bg1"/>
                </a:solidFill>
              </a:rPr>
              <a:t>                                                   صدق الله العظيم </a:t>
            </a:r>
          </a:p>
          <a:p>
            <a:pPr rtl="1">
              <a:buNone/>
            </a:pPr>
            <a:r>
              <a:rPr lang="ar-AE" sz="2000" dirty="0" smtClean="0">
                <a:solidFill>
                  <a:schemeClr val="bg1"/>
                </a:solidFill>
              </a:rPr>
              <a:t>سورة الصافات (6)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</a:t>
            </a:fld>
            <a:endParaRPr lang="he-IL"/>
          </a:p>
        </p:txBody>
      </p:sp>
      <p:pic>
        <p:nvPicPr>
          <p:cNvPr id="8" name="قران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27984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83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imagesCAXC8PT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262" y="76200"/>
            <a:ext cx="9117738" cy="67056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1828800" y="4191000"/>
            <a:ext cx="8229600" cy="1143000"/>
          </a:xfrm>
        </p:spPr>
        <p:txBody>
          <a:bodyPr>
            <a:noAutofit/>
          </a:bodyPr>
          <a:lstStyle/>
          <a:p>
            <a:r>
              <a:rPr lang="ar-AE" sz="13800" i="1" dirty="0" smtClean="0">
                <a:solidFill>
                  <a:schemeClr val="bg1"/>
                </a:solidFill>
              </a:rPr>
              <a:t>الكون </a:t>
            </a:r>
            <a:endParaRPr lang="en-US" sz="13800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8382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Universe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imagesCABGDTD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79712" y="980728"/>
            <a:ext cx="5112568" cy="47519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</a:t>
            </a:fld>
            <a:endParaRPr lang="he-IL"/>
          </a:p>
        </p:txBody>
      </p:sp>
      <p:pic>
        <p:nvPicPr>
          <p:cNvPr id="5" name="الفلم الثاني 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nn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3625"/>
          </a:xfr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6700" dirty="0" smtClean="0">
                <a:solidFill>
                  <a:schemeClr val="bg1"/>
                </a:solidFill>
              </a:rPr>
              <a:t>انا</a:t>
            </a:r>
            <a:r>
              <a:rPr lang="ar-SA" dirty="0" smtClean="0">
                <a:solidFill>
                  <a:schemeClr val="bg1"/>
                </a:solidFill>
              </a:rPr>
              <a:t>– الأرض– المجموعة الشمسية– المجرة- الكون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ysClr val="windowText" lastClr="000000"/>
              </a:solidFill>
            </a:endParaRPr>
          </a:p>
        </p:txBody>
      </p:sp>
      <p:pic>
        <p:nvPicPr>
          <p:cNvPr id="4" name="מציין מיקום תוכן 3" descr="x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916832"/>
            <a:ext cx="4032447" cy="403244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أنا- </a:t>
            </a:r>
            <a:r>
              <a:rPr lang="ar-SA" sz="54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الأرض</a:t>
            </a:r>
            <a:r>
              <a:rPr lang="ar-SA" sz="4000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- المجموعة الشمسية- مجرة– الكون</a:t>
            </a:r>
            <a:endParaRPr lang="he-IL" sz="4000" b="1" dirty="0">
              <a:latin typeface="Simplified Arabic" pitchFamily="18" charset="-78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imagesCABKL6Y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5056" y="0"/>
            <a:ext cx="9159056" cy="6858000"/>
          </a:xfrm>
        </p:spPr>
      </p:pic>
      <p:sp>
        <p:nvSpPr>
          <p:cNvPr id="5" name="כותרת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77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 pitchFamily="18" charset="-78"/>
                <a:ea typeface="+mj-ea"/>
                <a:cs typeface="Simplified Arabic" pitchFamily="18" charset="-78"/>
              </a:rPr>
              <a:t>أنا-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 pitchFamily="18" charset="-78"/>
                <a:ea typeface="+mj-ea"/>
                <a:cs typeface="Simplified Arabic" pitchFamily="18" charset="-78"/>
              </a:rPr>
              <a:t>الأرض</a:t>
            </a:r>
            <a:r>
              <a:rPr kumimoji="0" lang="ar-S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 pitchFamily="18" charset="-78"/>
                <a:ea typeface="+mj-ea"/>
                <a:cs typeface="Simplified Arabic" pitchFamily="18" charset="-78"/>
              </a:rPr>
              <a:t>- </a:t>
            </a:r>
            <a:r>
              <a:rPr kumimoji="0" lang="ar-SA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 pitchFamily="18" charset="-78"/>
                <a:ea typeface="+mj-ea"/>
                <a:cs typeface="Simplified Arabic" pitchFamily="18" charset="-78"/>
              </a:rPr>
              <a:t>المجموعة الشمسية- </a:t>
            </a:r>
            <a:r>
              <a:rPr kumimoji="0" lang="ar-S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 pitchFamily="18" charset="-78"/>
                <a:ea typeface="+mj-ea"/>
                <a:cs typeface="Simplified Arabic" pitchFamily="18" charset="-78"/>
              </a:rPr>
              <a:t>مجرة– الكون</a:t>
            </a:r>
            <a:endParaRPr kumimoji="0" lang="he-IL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implified Arabic" pitchFamily="18" charset="-78"/>
              <a:ea typeface="+mj-ea"/>
              <a:cs typeface="+mj-cs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גווני אפור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890</TotalTime>
  <Words>284</Words>
  <Application>Microsoft Office PowerPoint</Application>
  <PresentationFormat>‫הצגה על המסך (4:3)</PresentationFormat>
  <Paragraphs>66</Paragraphs>
  <Slides>16</Slides>
  <Notes>10</Notes>
  <HiddenSlides>0</HiddenSlides>
  <MMClips>3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ערכת נושא של Office</vt:lpstr>
      <vt:lpstr>שקופית 1</vt:lpstr>
      <vt:lpstr>שקופית 2</vt:lpstr>
      <vt:lpstr>قال الله تعالى في كتابه العزيز </vt:lpstr>
      <vt:lpstr>الكون </vt:lpstr>
      <vt:lpstr>שקופית 5</vt:lpstr>
      <vt:lpstr>שקופית 6</vt:lpstr>
      <vt:lpstr>انا– الأرض– المجموعة الشمسية– المجرة- الكون</vt:lpstr>
      <vt:lpstr>أنا- الأرض- المجموعة الشمسية- مجرة– الكون</vt:lpstr>
      <vt:lpstr>שקופית 9</vt:lpstr>
      <vt:lpstr>أنا- الأرض- المجموعة الشمسية- مجرة– الكون</vt:lpstr>
      <vt:lpstr>أنا- الأرض- المجموعة الشمسية- مجرة– الكون</vt:lpstr>
      <vt:lpstr>ولكن , أين نحن من هذا الكون العظيم ؟؟؟؟</vt:lpstr>
      <vt:lpstr>هيا بنا  نبني  مجسم للكون </vt:lpstr>
      <vt:lpstr>وتذكروا، التعاون سر النجاح</vt:lpstr>
      <vt:lpstr>ماذا نعرف عن الكون حتى الان؟؟ </vt:lpstr>
      <vt:lpstr>وظيفة بيتية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jasmina</dc:creator>
  <cp:lastModifiedBy>jasmina</cp:lastModifiedBy>
  <cp:revision>18</cp:revision>
  <dcterms:created xsi:type="dcterms:W3CDTF">2012-12-23T16:34:38Z</dcterms:created>
  <dcterms:modified xsi:type="dcterms:W3CDTF">2013-02-24T06:35:37Z</dcterms:modified>
</cp:coreProperties>
</file>