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6" r:id="rId4"/>
    <p:sldId id="259" r:id="rId5"/>
    <p:sldId id="260" r:id="rId6"/>
    <p:sldId id="267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2D2526-36AF-4E03-89AE-A403000B9941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FD22960-96E8-43CE-A7E4-424BD2616AB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التمهيد</a:t>
            </a:r>
            <a:r>
              <a:rPr lang="ar-SA" baseline="0" dirty="0" smtClean="0"/>
              <a:t> – ماذا سنتعلم اليوم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الوظيفة</a:t>
            </a:r>
            <a:r>
              <a:rPr lang="ar-SA" baseline="0" dirty="0" smtClean="0"/>
              <a:t> </a:t>
            </a:r>
            <a:r>
              <a:rPr lang="ar-SA" baseline="0" dirty="0" err="1" smtClean="0"/>
              <a:t>البيتية</a:t>
            </a:r>
            <a:r>
              <a:rPr lang="ar-SA" baseline="0" dirty="0" smtClean="0"/>
              <a:t> – مراجعة على المادة وتكملة المجسم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عنوان الدرس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استراج</a:t>
            </a:r>
            <a:r>
              <a:rPr lang="ar-SA" baseline="0" dirty="0" smtClean="0"/>
              <a:t> – </a:t>
            </a:r>
            <a:r>
              <a:rPr lang="ar-SA" baseline="0" dirty="0" err="1" smtClean="0"/>
              <a:t>فديو</a:t>
            </a:r>
            <a:r>
              <a:rPr lang="ar-SA" baseline="0" dirty="0" smtClean="0"/>
              <a:t> عن القمر </a:t>
            </a:r>
            <a:r>
              <a:rPr lang="ar-SA" baseline="0" dirty="0" smtClean="0"/>
              <a:t> لتشغيل الفيلم اضغط على </a:t>
            </a:r>
            <a:r>
              <a:rPr lang="ar-SA" baseline="0" smtClean="0"/>
              <a:t>المربع(الصورة المتحركة) </a:t>
            </a:r>
            <a:r>
              <a:rPr lang="ar-SA" baseline="0" dirty="0" err="1" smtClean="0"/>
              <a:t>بالاسفل</a:t>
            </a:r>
            <a:r>
              <a:rPr lang="ar-SA" baseline="0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العرض –أوجه القمر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فلاش</a:t>
            </a:r>
            <a:r>
              <a:rPr lang="ar-SA" baseline="0" dirty="0" smtClean="0"/>
              <a:t> عن أوجه القمر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الخسوف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الكسوف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لعبة </a:t>
            </a:r>
            <a:r>
              <a:rPr lang="ar-SA" dirty="0" err="1" smtClean="0"/>
              <a:t>محوسبة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الاجمال</a:t>
            </a:r>
            <a:r>
              <a:rPr lang="ar-SA" dirty="0" smtClean="0"/>
              <a:t> –عن طريق التمثيل الطلاب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2960-96E8-43CE-A7E4-424BD2616AB0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smina\Desktop\&#1575;&#1604;&#1603;&#1608;&#1606;\&#1497;&#1575;&#1604;&#1578;&#1604;&#1587;&#1610;&#1605;\jasmine_lesson_6\vedio1_6.wmv" TargetMode="External"/><Relationship Id="rId6" Type="http://schemas.openxmlformats.org/officeDocument/2006/relationships/image" Target="../media/image5.gif"/><Relationship Id="rId5" Type="http://schemas.openxmlformats.org/officeDocument/2006/relationships/hyperlink" Target="http://users.qsm.ac.il/aber_abed/students/jasmeen_mawasi/lesson_6/lesson_vedio1_6.wm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r.mybag.ofek.cet.ac.il/Dashboard/Activity/ShowActivity.aspx?gItemID=54dec2a3-3355-40d6-b455-83ff4dca9b3a&amp;lang=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mybag.ofek.cet.ac.il/Dashboard/Activity/ShowActivity.aspx?gItemID=ea3fd5af-d11e-4116-a9e7-05c1c2b74faa&amp;lang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mybag.ofek.cet.ac.il/Dashboard/Activity/ShowActivity.aspx?gItemID=629fc1eb-e617-4fae-8c30-8c2a0f3a6a75&amp;lang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users.qsm.ac.il/aber_abed/students/jasmeen_mawasi/lesson_6/lesson_game_6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imagesCA07B5Y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8050"/>
            <a:ext cx="9144000" cy="6915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j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547664" y="1505627"/>
            <a:ext cx="5616624" cy="4378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goodluckco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648744"/>
            <a:ext cx="3048000" cy="242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169d448db436d13a3a0c40872634c1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30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imagesCAJ2SH7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492896"/>
            <a:ext cx="273630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القمر </a:t>
            </a:r>
            <a:endParaRPr lang="he-IL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vedio1_6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7" name="Picture 3" descr="C:\Users\jasmina\AppData\Local\Microsoft\Windows\Temporary Internet Files\Content.IE5\0NUSOH03\MM900189236[1]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5013176"/>
            <a:ext cx="2051720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68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מציין מיקום תוכן 5" descr="untitl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83624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5085184"/>
            <a:ext cx="8229600" cy="1143000"/>
          </a:xfrm>
        </p:spPr>
        <p:txBody>
          <a:bodyPr/>
          <a:lstStyle/>
          <a:p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أوجه القمر 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imagesCADGBIXN.jp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9552" y="836712"/>
            <a:ext cx="7884368" cy="4968552"/>
          </a:xfrm>
        </p:spPr>
      </p:pic>
      <p:pic>
        <p:nvPicPr>
          <p:cNvPr id="5" name="תמונה 4" descr="j.png">
            <a:hlinkClick r:id="rId3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301208"/>
            <a:ext cx="1547664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خسوف القمر </a:t>
            </a:r>
            <a:endParaRPr lang="he-IL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מציין מיקום תוכן 3" descr="5390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9144000" cy="5373216"/>
          </a:xfrm>
        </p:spPr>
      </p:pic>
      <p:pic>
        <p:nvPicPr>
          <p:cNvPr id="5" name="תמונה 4" descr="j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071299"/>
            <a:ext cx="1475656" cy="1786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كسوف الشمس </a:t>
            </a:r>
            <a:endParaRPr lang="he-IL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מציין מיקום תוכן 3" descr="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9144000" cy="5231840"/>
          </a:xfrm>
        </p:spPr>
      </p:pic>
      <p:pic>
        <p:nvPicPr>
          <p:cNvPr id="5" name="תמונה 4" descr="j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158485"/>
            <a:ext cx="1403648" cy="1699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هيا نلعب ونتعلم </a:t>
            </a:r>
            <a:endParaRPr lang="he-IL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מציין מיקום תוכן 4" descr="untitlend.bmp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305267">
            <a:off x="3543217" y="2340981"/>
            <a:ext cx="4389049" cy="3840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66</Words>
  <Application>Microsoft Office PowerPoint</Application>
  <PresentationFormat>‫הצגה על המסך (4:3)</PresentationFormat>
  <Paragraphs>25</Paragraphs>
  <Slides>11</Slides>
  <Notes>10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של Office</vt:lpstr>
      <vt:lpstr>שקופית 1</vt:lpstr>
      <vt:lpstr>שקופית 2</vt:lpstr>
      <vt:lpstr>שקופית 3</vt:lpstr>
      <vt:lpstr>שקופית 4</vt:lpstr>
      <vt:lpstr>أوجه القمر </vt:lpstr>
      <vt:lpstr>שקופית 6</vt:lpstr>
      <vt:lpstr>خسوف القمر </vt:lpstr>
      <vt:lpstr>كسوف الشمس </vt:lpstr>
      <vt:lpstr>هيا نلعب ونتعلم </vt:lpstr>
      <vt:lpstr>שקופית 10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jasmina</dc:creator>
  <cp:lastModifiedBy>jasmina</cp:lastModifiedBy>
  <cp:revision>32</cp:revision>
  <dcterms:created xsi:type="dcterms:W3CDTF">2013-03-16T14:31:38Z</dcterms:created>
  <dcterms:modified xsi:type="dcterms:W3CDTF">2013-04-22T15:11:54Z</dcterms:modified>
</cp:coreProperties>
</file>