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2E21EEF-1B09-4037-9700-C153B94F0EF6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6065E9-9278-4CB9-B85A-105D464E7B9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عنوان الدرس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65E9-9278-4CB9-B85A-105D464E7B90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حل الوظيفة البيتية-كيف تحدث</a:t>
            </a:r>
            <a:r>
              <a:rPr lang="ar-SA" baseline="0" dirty="0" smtClean="0"/>
              <a:t> الفصول </a:t>
            </a:r>
            <a:r>
              <a:rPr lang="ar-SA" baseline="0" dirty="0" err="1" smtClean="0"/>
              <a:t>الاربعة</a:t>
            </a:r>
            <a:r>
              <a:rPr lang="ar-SA" baseline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الاستدراج- فلم عن النيازك والشهب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65E9-9278-4CB9-B85A-105D464E7B90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قطعة علمية عن  موجودة في الكتاب ص236-237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5C796-8425-45CE-92F7-EAB6B883EA8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مهمة للطلاب على الدفتر   تنظيم المعلومات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65E9-9278-4CB9-B85A-105D464E7B90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الإجمال </a:t>
            </a:r>
            <a:r>
              <a:rPr lang="ar-SA" dirty="0" smtClean="0"/>
              <a:t>–عن طريق عرض النيزك</a:t>
            </a:r>
            <a:r>
              <a:rPr lang="ar-SA" baseline="0" dirty="0" smtClean="0"/>
              <a:t> الذي ضرب روسيا وطرح </a:t>
            </a:r>
            <a:r>
              <a:rPr lang="ar-SA" baseline="0" dirty="0" smtClean="0"/>
              <a:t>الأسئلة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65E9-9278-4CB9-B85A-105D464E7B90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الوظيفة البيتية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65E9-9278-4CB9-B85A-105D464E7B90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ה'/אייר/תשע"ג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ar.ofek.cet.ac.il/common/PleaseWait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youtube.com/watch?v=JWhT0D44xp4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youtube.com/watch?v=nNNMYXNQiNs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users.qsm.ac.il/aber_abed/students/jasmeen_mawasi/lesson_5/lesson_homework_5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1470025"/>
          </a:xfrm>
        </p:spPr>
        <p:txBody>
          <a:bodyPr>
            <a:normAutofit/>
          </a:bodyPr>
          <a:lstStyle/>
          <a:p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مبنى المجموعة الشمسية</a:t>
            </a:r>
            <a:endParaRPr lang="he-IL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الفعالية </a:t>
            </a:r>
            <a:endParaRPr lang="he-I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مهمة في موقع  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4" name="תמונה 3" descr="gg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1628800"/>
            <a:ext cx="2496666" cy="11521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תמונה 4" descr="imagesCA7M9FV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9022" y="3429000"/>
            <a:ext cx="4963218" cy="2680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j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23528" y="1988840"/>
            <a:ext cx="3130724" cy="3790632"/>
          </a:xfrm>
        </p:spPr>
      </p:pic>
      <p:pic>
        <p:nvPicPr>
          <p:cNvPr id="5" name="תמונה 4" descr="imagesCA1628Y7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2204864"/>
            <a:ext cx="1914525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bg1"/>
                </a:solidFill>
              </a:rPr>
              <a:t>إلى الكتاب </a:t>
            </a:r>
            <a:endParaRPr lang="he-IL" sz="6000" dirty="0">
              <a:solidFill>
                <a:schemeClr val="bg1"/>
              </a:solidFill>
            </a:endParaRPr>
          </a:p>
        </p:txBody>
      </p:sp>
      <p:pic>
        <p:nvPicPr>
          <p:cNvPr id="4" name="מציין מיקום תוכן 3" descr="nn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059832" y="2420888"/>
            <a:ext cx="3911500" cy="257001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هيا ننظم المعلومات في جدول 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23529" y="1412778"/>
          <a:ext cx="8568952" cy="4457365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  <a:gridCol w="1224136"/>
              </a:tblGrid>
              <a:tr h="59886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مميزات 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dirty="0" smtClean="0"/>
                        <a:t>الكواكب</a:t>
                      </a:r>
                      <a:r>
                        <a:rPr lang="ar-SA" baseline="0" dirty="0" smtClean="0"/>
                        <a:t> السيارة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النوع: أرضي,عملاق</a:t>
                      </a:r>
                      <a:r>
                        <a:rPr lang="ar-SA" baseline="0" dirty="0" smtClean="0"/>
                        <a:t> غازي،قزمي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معدل البعد عن الشمس </a:t>
                      </a:r>
                    </a:p>
                    <a:p>
                      <a:pPr rtl="1"/>
                      <a:r>
                        <a:rPr lang="ar-SA" dirty="0" smtClean="0"/>
                        <a:t>(ملايين الكيلومترات)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معدل درجة الحرارة (درجات مئوية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مدة دورانه حول نفسه</a:t>
                      </a:r>
                      <a:r>
                        <a:rPr lang="ar-SA" baseline="0" dirty="0" smtClean="0"/>
                        <a:t> (طول اليوم)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مدة دورانه</a:t>
                      </a:r>
                      <a:r>
                        <a:rPr lang="ar-SA" baseline="0" dirty="0" smtClean="0"/>
                        <a:t> حول الشمس (طول السنة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هل له أقمار ؟ </a:t>
                      </a:r>
                      <a:r>
                        <a:rPr lang="ar-SA" dirty="0" err="1" smtClean="0"/>
                        <a:t>اذا</a:t>
                      </a:r>
                      <a:r>
                        <a:rPr lang="ar-SA" dirty="0" smtClean="0"/>
                        <a:t> نعم</a:t>
                      </a:r>
                      <a:r>
                        <a:rPr lang="ar-SA" baseline="0" dirty="0" smtClean="0"/>
                        <a:t>، كم عددها؟</a:t>
                      </a:r>
                      <a:endParaRPr lang="he-IL" dirty="0"/>
                    </a:p>
                  </a:txBody>
                  <a:tcPr/>
                </a:tc>
              </a:tr>
              <a:tr h="59886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9886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9886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9886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9886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מחבר ישר 5"/>
          <p:cNvCxnSpPr/>
          <p:nvPr/>
        </p:nvCxnSpPr>
        <p:spPr>
          <a:xfrm flipH="1">
            <a:off x="7740352" y="1556792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j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2780928"/>
            <a:ext cx="1943100" cy="2352675"/>
          </a:xfrm>
        </p:spPr>
      </p:pic>
      <p:pic>
        <p:nvPicPr>
          <p:cNvPr id="5" name="תמונה 4" descr="imagesCA1628Y7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14737" y="2233612"/>
            <a:ext cx="1914525" cy="2390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الوظيفة البيتية</a:t>
            </a:r>
            <a:endParaRPr lang="he-IL" dirty="0"/>
          </a:p>
        </p:txBody>
      </p:sp>
      <p:pic>
        <p:nvPicPr>
          <p:cNvPr id="4" name="מציין מיקום תוכן 3" descr="lh.png">
            <a:hlinkClick r:id="rId4"/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200400" y="3101181"/>
            <a:ext cx="2743200" cy="1524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109</Words>
  <Application>Microsoft Office PowerPoint</Application>
  <PresentationFormat>‫הצגה על המסך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של Office</vt:lpstr>
      <vt:lpstr>مبنى المجموعة الشمسية</vt:lpstr>
      <vt:lpstr>الفعالية </vt:lpstr>
      <vt:lpstr>שקופית 3</vt:lpstr>
      <vt:lpstr>إلى الكتاب </vt:lpstr>
      <vt:lpstr>هيا ننظم المعلومات في جدول </vt:lpstr>
      <vt:lpstr>שקופית 6</vt:lpstr>
      <vt:lpstr>الوظيفة البيتية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مبنى المجموعة الشمسية</dc:title>
  <dc:creator>jasmina</dc:creator>
  <cp:lastModifiedBy>jasmina</cp:lastModifiedBy>
  <cp:revision>15</cp:revision>
  <dcterms:created xsi:type="dcterms:W3CDTF">2013-03-14T06:27:29Z</dcterms:created>
  <dcterms:modified xsi:type="dcterms:W3CDTF">2013-04-15T15:13:14Z</dcterms:modified>
</cp:coreProperties>
</file>