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2" r:id="rId4"/>
    <p:sldId id="258" r:id="rId5"/>
    <p:sldId id="268" r:id="rId6"/>
    <p:sldId id="269" r:id="rId7"/>
    <p:sldId id="266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D2F16FE-5AD0-4DE0-B6B8-BABBBB42A5DB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5F52CF3-1715-45A0-9247-8607C83F1C8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موضوع الدرس الثالث المجموعة الشمسية</a:t>
            </a:r>
            <a:r>
              <a:rPr lang="ar-SA" baseline="0" dirty="0" smtClean="0"/>
              <a:t> القسم </a:t>
            </a:r>
            <a:r>
              <a:rPr lang="ar-SA" baseline="0" dirty="0" smtClean="0"/>
              <a:t>2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52CF3-1715-45A0-9247-8607C83F1C82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التمهيد:</a:t>
            </a:r>
            <a:r>
              <a:rPr lang="ar-SA" baseline="0" dirty="0" smtClean="0"/>
              <a:t> ماذا تعلمنا في الدرس السابق </a:t>
            </a:r>
            <a:r>
              <a:rPr lang="ar-SA" baseline="0" dirty="0" smtClean="0"/>
              <a:t>– رسم تخطيطي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52CF3-1715-45A0-9247-8607C83F1C82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الاستدراج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52CF3-1715-45A0-9247-8607C83F1C82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العرض –</a:t>
            </a:r>
            <a:r>
              <a:rPr lang="ar-SA" dirty="0" smtClean="0"/>
              <a:t>شرح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52CF3-1715-45A0-9247-8607C83F1C82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العرض –فلم عن دوران </a:t>
            </a:r>
            <a:r>
              <a:rPr lang="ar-SA" dirty="0" err="1" smtClean="0"/>
              <a:t>الارض</a:t>
            </a:r>
            <a:r>
              <a:rPr lang="ar-SA" dirty="0" smtClean="0"/>
              <a:t> حول نفسها </a:t>
            </a:r>
            <a:r>
              <a:rPr lang="ar-SA" smtClean="0"/>
              <a:t>وحول الشمس</a:t>
            </a:r>
            <a:r>
              <a:rPr lang="ar-SA" baseline="0" smtClean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52CF3-1715-45A0-9247-8607C83F1C82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الفعالية – تمثيل الطلاب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52CF3-1715-45A0-9247-8607C83F1C82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الوظيفة </a:t>
            </a:r>
            <a:r>
              <a:rPr lang="ar-SA" dirty="0" err="1" smtClean="0"/>
              <a:t>البيتية</a:t>
            </a:r>
            <a:r>
              <a:rPr lang="ar-SA" dirty="0" smtClean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19809-E130-445A-96C6-2095A45B82E7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youtube.com/watch?v=f7c0dzHCjio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r.mybag.ofek.cet.ac.il/Dashboard/Activity/ShowActivity.aspx?gItemID=ee1a5d0d-b02e-432a-9517-908f7b7d927b&amp;lang=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jpeg"/><Relationship Id="rId4" Type="http://schemas.openxmlformats.org/officeDocument/2006/relationships/hyperlink" Target="http://www.youtube.com/watch?v=qSlT20rHlJ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 descr="imagesCA3RERI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r>
              <a:rPr lang="ar-S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المجموعة </a:t>
            </a:r>
            <a:r>
              <a:rPr lang="ar-S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الشمسية</a:t>
            </a:r>
            <a:br>
              <a:rPr lang="ar-S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ar-S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r>
              <a:rPr lang="ar-S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he-IL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ar-SA" sz="6600" b="1" dirty="0" smtClean="0">
                <a:latin typeface="Traditional Arabic" pitchFamily="18" charset="-78"/>
                <a:cs typeface="Traditional Arabic" pitchFamily="18" charset="-78"/>
              </a:rPr>
              <a:t>ماذا تعلمنا في الدرس السابق؟</a:t>
            </a:r>
            <a:endParaRPr lang="he-IL" sz="6600" b="1" dirty="0"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10" descr="j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564904"/>
            <a:ext cx="3130724" cy="3790632"/>
          </a:xfrm>
          <a:prstGeom prst="rect">
            <a:avLst/>
          </a:prstGeom>
        </p:spPr>
      </p:pic>
      <p:pic>
        <p:nvPicPr>
          <p:cNvPr id="4" name="תמונה 3" descr="imagesCA1628Y7.jp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9992" y="2348880"/>
            <a:ext cx="1965374" cy="24542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תמונה 11" descr="imagesCAJMCZA0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468" y="312948"/>
            <a:ext cx="9131532" cy="64284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47664" y="692696"/>
            <a:ext cx="590465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8000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كوكب الأرض </a:t>
            </a:r>
            <a:endParaRPr lang="he-IL" sz="8000" dirty="0">
              <a:solidFill>
                <a:schemeClr val="bg1"/>
              </a:solidFill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תמונה 7" descr="imagesCA1628Y7.jp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39952" y="2492896"/>
            <a:ext cx="1512168" cy="1872208"/>
          </a:xfrm>
          <a:prstGeom prst="rect">
            <a:avLst/>
          </a:prstGeom>
        </p:spPr>
      </p:pic>
      <p:pic>
        <p:nvPicPr>
          <p:cNvPr id="11" name="תמונה 10" descr="j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2564904"/>
            <a:ext cx="3130724" cy="3790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-44686"/>
            <a:ext cx="9144000" cy="6963109"/>
          </a:xfrm>
        </p:spPr>
      </p:pic>
      <p:pic>
        <p:nvPicPr>
          <p:cNvPr id="5" name="תמונה 4" descr="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4653136"/>
            <a:ext cx="2466975" cy="1847850"/>
          </a:xfrm>
          <a:prstGeom prst="rect">
            <a:avLst/>
          </a:prstGeom>
        </p:spPr>
      </p:pic>
      <p:pic>
        <p:nvPicPr>
          <p:cNvPr id="6" name="תמונה 5" descr="imagesCAPDAA6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20272" y="4869160"/>
            <a:ext cx="2123728" cy="1988840"/>
          </a:xfrm>
          <a:prstGeom prst="rect">
            <a:avLst/>
          </a:prstGeom>
        </p:spPr>
      </p:pic>
      <p:pic>
        <p:nvPicPr>
          <p:cNvPr id="7" name="תמונה 6" descr="imagesCAXUFS4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67944" y="4714875"/>
            <a:ext cx="2143125" cy="2143125"/>
          </a:xfrm>
          <a:prstGeom prst="rect">
            <a:avLst/>
          </a:prstGeom>
        </p:spPr>
      </p:pic>
      <p:sp>
        <p:nvSpPr>
          <p:cNvPr id="8" name="מלבן 7"/>
          <p:cNvSpPr/>
          <p:nvPr/>
        </p:nvSpPr>
        <p:spPr>
          <a:xfrm>
            <a:off x="8316416" y="4941168"/>
            <a:ext cx="827584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756084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كيف تتكون الفصول الأربعة؟ </a:t>
            </a:r>
            <a:endParaRPr lang="he-IL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תמונה 2" descr="12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28800"/>
            <a:ext cx="9144000" cy="5241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59</Words>
  <Application>Microsoft Office PowerPoint</Application>
  <PresentationFormat>‫הצגה על המסך (4:3)</PresentationFormat>
  <Paragraphs>18</Paragraphs>
  <Slides>7</Slides>
  <Notes>7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ערכת נושא של Office</vt:lpstr>
      <vt:lpstr>المجموعة الشمسية 2 </vt:lpstr>
      <vt:lpstr>ماذا تعلمنا في الدرس السابق؟</vt:lpstr>
      <vt:lpstr>שקופית 3</vt:lpstr>
      <vt:lpstr>שקופית 4</vt:lpstr>
      <vt:lpstr>שקופית 5</vt:lpstr>
      <vt:lpstr>שקופית 6</vt:lpstr>
      <vt:lpstr>שקופית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http://www.youtube.com/watch?v=V0La_AwFcdw&amp;list=PLE27C3D6BBF5B1835&amp;index=1</dc:title>
  <dc:creator>jasmina</dc:creator>
  <cp:lastModifiedBy>jasmina</cp:lastModifiedBy>
  <cp:revision>26</cp:revision>
  <dcterms:created xsi:type="dcterms:W3CDTF">2013-03-01T12:18:03Z</dcterms:created>
  <dcterms:modified xsi:type="dcterms:W3CDTF">2013-04-08T14:05:25Z</dcterms:modified>
</cp:coreProperties>
</file>