
<file path=[Content_Types].xml><?xml version="1.0" encoding="utf-8"?>
<Types xmlns="http://schemas.openxmlformats.org/package/2006/content-types">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diagrams/layout9.xml" ContentType="application/vnd.openxmlformats-officedocument.drawingml.diagram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Default Extension="png" ContentType="image/png"/>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3" r:id="rId1"/>
  </p:sldMasterIdLst>
  <p:notesMasterIdLst>
    <p:notesMasterId r:id="rId22"/>
  </p:notesMasterIdLst>
  <p:sldIdLst>
    <p:sldId id="256" r:id="rId2"/>
    <p:sldId id="258" r:id="rId3"/>
    <p:sldId id="259" r:id="rId4"/>
    <p:sldId id="260" r:id="rId5"/>
    <p:sldId id="272" r:id="rId6"/>
    <p:sldId id="263" r:id="rId7"/>
    <p:sldId id="269" r:id="rId8"/>
    <p:sldId id="261" r:id="rId9"/>
    <p:sldId id="262" r:id="rId10"/>
    <p:sldId id="270" r:id="rId11"/>
    <p:sldId id="265" r:id="rId12"/>
    <p:sldId id="266" r:id="rId13"/>
    <p:sldId id="273" r:id="rId14"/>
    <p:sldId id="274" r:id="rId15"/>
    <p:sldId id="275" r:id="rId16"/>
    <p:sldId id="276" r:id="rId17"/>
    <p:sldId id="277" r:id="rId18"/>
    <p:sldId id="282" r:id="rId19"/>
    <p:sldId id="280" r:id="rId20"/>
    <p:sldId id="281" r:id="rId21"/>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40" d="100"/>
          <a:sy n="40" d="100"/>
        </p:scale>
        <p:origin x="-1555" y="-173"/>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_rels/data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image" Target="../media/image9.png"/></Relationships>
</file>

<file path=ppt/diagrams/_rels/data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hyperlink" Target="worksheet.docx" TargetMode="External"/></Relationships>
</file>

<file path=ppt/diagrams/_rels/drawing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image" Target="../media/image9.png"/></Relationships>
</file>

<file path=ppt/diagrams/_rels/drawing9.xml.rels><?xml version="1.0" encoding="UTF-8" standalone="yes"?>
<Relationships xmlns="http://schemas.openxmlformats.org/package/2006/relationships"><Relationship Id="rId3" Type="http://schemas.openxmlformats.org/officeDocument/2006/relationships/hyperlink" Target="worksheet.docx" TargetMode="External"/><Relationship Id="rId2" Type="http://schemas.openxmlformats.org/officeDocument/2006/relationships/image" Target="../media/image15.png"/><Relationship Id="rId1" Type="http://schemas.openxmlformats.org/officeDocument/2006/relationships/image" Target="../media/image14.png"/></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E303CF-4420-4853-AAD9-A071477BE40E}" type="doc">
      <dgm:prSet loTypeId="urn:microsoft.com/office/officeart/2005/8/layout/process4" loCatId="list" qsTypeId="urn:microsoft.com/office/officeart/2005/8/quickstyle/3d5" qsCatId="3D" csTypeId="urn:microsoft.com/office/officeart/2005/8/colors/colorful3" csCatId="colorful" phldr="1"/>
      <dgm:spPr/>
      <dgm:t>
        <a:bodyPr/>
        <a:lstStyle/>
        <a:p>
          <a:pPr rtl="1"/>
          <a:endParaRPr lang="he-IL"/>
        </a:p>
      </dgm:t>
    </dgm:pt>
    <dgm:pt modelId="{B6E1DE2F-B883-4212-8C16-23BB9BAD34DB}">
      <dgm:prSet phldrT="[טקסט]" custT="1"/>
      <dgm:spPr/>
      <dgm:t>
        <a:bodyPr/>
        <a:lstStyle/>
        <a:p>
          <a:pPr rtl="1"/>
          <a:r>
            <a:rPr lang="ar-SA" sz="5400" b="1" dirty="0" smtClean="0">
              <a:latin typeface="Simplified Arabic" pitchFamily="18" charset="-78"/>
              <a:cs typeface="Simplified Arabic" pitchFamily="18" charset="-78"/>
            </a:rPr>
            <a:t>أهمية الهيكل العظمي</a:t>
          </a:r>
          <a:endParaRPr lang="he-IL" sz="5400" dirty="0"/>
        </a:p>
      </dgm:t>
    </dgm:pt>
    <dgm:pt modelId="{612913DC-E078-482C-838C-CCB98F8C3C0B}" type="parTrans" cxnId="{F24E2CB5-AA0D-4129-B917-7D7125C3D2D3}">
      <dgm:prSet/>
      <dgm:spPr/>
      <dgm:t>
        <a:bodyPr/>
        <a:lstStyle/>
        <a:p>
          <a:pPr rtl="1"/>
          <a:endParaRPr lang="he-IL"/>
        </a:p>
      </dgm:t>
    </dgm:pt>
    <dgm:pt modelId="{23856B1D-0420-427D-A40D-C2445BCE89D5}" type="sibTrans" cxnId="{F24E2CB5-AA0D-4129-B917-7D7125C3D2D3}">
      <dgm:prSet/>
      <dgm:spPr/>
      <dgm:t>
        <a:bodyPr/>
        <a:lstStyle/>
        <a:p>
          <a:pPr rtl="1"/>
          <a:endParaRPr lang="he-IL"/>
        </a:p>
      </dgm:t>
    </dgm:pt>
    <dgm:pt modelId="{AD0BC105-29D0-4C97-87AC-50BD99B7EDD6}">
      <dgm:prSet phldrT="[טקסט]" custT="1"/>
      <dgm:spPr/>
      <dgm:t>
        <a:bodyPr/>
        <a:lstStyle/>
        <a:p>
          <a:pPr algn="r" rtl="1"/>
          <a:r>
            <a:rPr lang="ar-SA" sz="2800" dirty="0" smtClean="0">
              <a:latin typeface="Simplified Arabic" pitchFamily="18" charset="-78"/>
              <a:cs typeface="Simplified Arabic" pitchFamily="18" charset="-78"/>
            </a:rPr>
            <a:t>تأمل الهيكل العظمي</a:t>
          </a:r>
          <a:r>
            <a:rPr lang="ar-AE" sz="2800" dirty="0" smtClean="0">
              <a:latin typeface="Simplified Arabic" pitchFamily="18" charset="-78"/>
              <a:cs typeface="Simplified Arabic" pitchFamily="18" charset="-78"/>
            </a:rPr>
            <a:t> الذي أمامك،</a:t>
          </a:r>
          <a:r>
            <a:rPr lang="ar-SA" sz="2800" dirty="0" smtClean="0">
              <a:latin typeface="Simplified Arabic" pitchFamily="18" charset="-78"/>
              <a:cs typeface="Simplified Arabic" pitchFamily="18" charset="-78"/>
            </a:rPr>
            <a:t> وهو جهاز يتكون من مجموعة</a:t>
          </a:r>
          <a:r>
            <a:rPr lang="ar-AE" sz="2800" dirty="0" smtClean="0">
              <a:latin typeface="Simplified Arabic" pitchFamily="18" charset="-78"/>
              <a:cs typeface="Simplified Arabic" pitchFamily="18" charset="-78"/>
            </a:rPr>
            <a:t> </a:t>
          </a:r>
          <a:r>
            <a:rPr lang="ar-SA" sz="2800" dirty="0" smtClean="0">
              <a:latin typeface="Simplified Arabic" pitchFamily="18" charset="-78"/>
              <a:cs typeface="Simplified Arabic" pitchFamily="18" charset="-78"/>
            </a:rPr>
            <a:t>كبيرة من العظام، وتنتظم بشكل بديع لتعطي الجسم مظهره </a:t>
          </a:r>
          <a:r>
            <a:rPr lang="ar-SA" sz="2800" dirty="0" err="1" smtClean="0">
              <a:latin typeface="Simplified Arabic" pitchFamily="18" charset="-78"/>
              <a:cs typeface="Simplified Arabic" pitchFamily="18" charset="-78"/>
            </a:rPr>
            <a:t>المميز.</a:t>
          </a:r>
          <a:r>
            <a:rPr lang="ar-SA" sz="2800" dirty="0" smtClean="0">
              <a:latin typeface="Simplified Arabic" pitchFamily="18" charset="-78"/>
              <a:cs typeface="Simplified Arabic" pitchFamily="18" charset="-78"/>
            </a:rPr>
            <a:t> </a:t>
          </a:r>
        </a:p>
        <a:p>
          <a:pPr algn="r" rtl="1"/>
          <a:r>
            <a:rPr lang="ar-SA" sz="2800" dirty="0" smtClean="0">
              <a:latin typeface="Simplified Arabic" pitchFamily="18" charset="-78"/>
              <a:cs typeface="Simplified Arabic" pitchFamily="18" charset="-78"/>
            </a:rPr>
            <a:t>تحسس بأصابعك أجزاء رأسك</a:t>
          </a:r>
          <a:r>
            <a:rPr lang="ar-AE" sz="2800" dirty="0" err="1" smtClean="0">
              <a:latin typeface="Simplified Arabic" pitchFamily="18" charset="-78"/>
              <a:cs typeface="Simplified Arabic" pitchFamily="18" charset="-78"/>
            </a:rPr>
            <a:t>،</a:t>
          </a:r>
          <a:r>
            <a:rPr lang="ar-AE" sz="2800" dirty="0" smtClean="0">
              <a:latin typeface="Simplified Arabic" pitchFamily="18" charset="-78"/>
              <a:cs typeface="Simplified Arabic" pitchFamily="18" charset="-78"/>
            </a:rPr>
            <a:t> </a:t>
          </a:r>
          <a:r>
            <a:rPr lang="ar-SA" sz="2800" dirty="0" smtClean="0">
              <a:latin typeface="Simplified Arabic" pitchFamily="18" charset="-78"/>
              <a:cs typeface="Simplified Arabic" pitchFamily="18" charset="-78"/>
            </a:rPr>
            <a:t>هل تشعر بصلابة </a:t>
          </a:r>
          <a:r>
            <a:rPr lang="ar-SA" sz="2800" dirty="0" err="1" smtClean="0">
              <a:latin typeface="Simplified Arabic" pitchFamily="18" charset="-78"/>
              <a:cs typeface="Simplified Arabic" pitchFamily="18" charset="-78"/>
            </a:rPr>
            <a:t>العظام ؟</a:t>
          </a:r>
          <a:endParaRPr lang="ar-SA" sz="2800" dirty="0" smtClean="0">
            <a:latin typeface="Simplified Arabic" pitchFamily="18" charset="-78"/>
            <a:cs typeface="Simplified Arabic" pitchFamily="18" charset="-78"/>
          </a:endParaRPr>
        </a:p>
        <a:p>
          <a:pPr algn="r" rtl="1"/>
          <a:r>
            <a:rPr lang="ar-SA" sz="2800" dirty="0" smtClean="0">
              <a:latin typeface="Simplified Arabic" pitchFamily="18" charset="-78"/>
              <a:cs typeface="Simplified Arabic" pitchFamily="18" charset="-78"/>
            </a:rPr>
            <a:t>إن هذه هي عظام الجمجمة التي تحمي الدماغ والعينين وباقي</a:t>
          </a:r>
          <a:r>
            <a:rPr lang="ar-AE" sz="2800" dirty="0" smtClean="0">
              <a:latin typeface="Simplified Arabic" pitchFamily="18" charset="-78"/>
              <a:cs typeface="Simplified Arabic" pitchFamily="18" charset="-78"/>
            </a:rPr>
            <a:t> </a:t>
          </a:r>
          <a:r>
            <a:rPr lang="ar-SA" sz="2800" dirty="0" smtClean="0">
              <a:latin typeface="Simplified Arabic" pitchFamily="18" charset="-78"/>
              <a:cs typeface="Simplified Arabic" pitchFamily="18" charset="-78"/>
            </a:rPr>
            <a:t>أجزاء الرأس.</a:t>
          </a:r>
        </a:p>
        <a:p>
          <a:pPr algn="r" rtl="1"/>
          <a:r>
            <a:rPr lang="ar-SA" sz="2800" dirty="0" smtClean="0">
              <a:latin typeface="Simplified Arabic" pitchFamily="18" charset="-78"/>
              <a:cs typeface="Simplified Arabic" pitchFamily="18" charset="-78"/>
            </a:rPr>
            <a:t>تحسس  بأصابعك عل صدرك من الامام والجانبين </a:t>
          </a:r>
          <a:r>
            <a:rPr lang="ar-AE" sz="2800" dirty="0" err="1" smtClean="0">
              <a:latin typeface="Simplified Arabic" pitchFamily="18" charset="-78"/>
              <a:cs typeface="Simplified Arabic" pitchFamily="18" charset="-78"/>
            </a:rPr>
            <a:t>.</a:t>
          </a:r>
          <a:endParaRPr lang="ar-AE" sz="2800" dirty="0" smtClean="0">
            <a:latin typeface="Simplified Arabic" pitchFamily="18" charset="-78"/>
            <a:cs typeface="Simplified Arabic" pitchFamily="18" charset="-78"/>
          </a:endParaRPr>
        </a:p>
        <a:p>
          <a:pPr algn="r" rtl="1"/>
          <a:r>
            <a:rPr lang="ar-SA" sz="2800" dirty="0" smtClean="0">
              <a:latin typeface="Simplified Arabic" pitchFamily="18" charset="-78"/>
              <a:cs typeface="Simplified Arabic" pitchFamily="18" charset="-78"/>
            </a:rPr>
            <a:t>هل</a:t>
          </a:r>
          <a:r>
            <a:rPr lang="ar-AE" sz="2800" dirty="0" smtClean="0">
              <a:latin typeface="Simplified Arabic" pitchFamily="18" charset="-78"/>
              <a:cs typeface="Simplified Arabic" pitchFamily="18" charset="-78"/>
            </a:rPr>
            <a:t> </a:t>
          </a:r>
          <a:r>
            <a:rPr lang="ar-SA" sz="2800" dirty="0" smtClean="0">
              <a:latin typeface="Simplified Arabic" pitchFamily="18" charset="-78"/>
              <a:cs typeface="Simplified Arabic" pitchFamily="18" charset="-78"/>
            </a:rPr>
            <a:t>تشعر بوجود </a:t>
          </a:r>
          <a:r>
            <a:rPr lang="ar-SA" sz="2800" dirty="0" err="1" smtClean="0">
              <a:latin typeface="Simplified Arabic" pitchFamily="18" charset="-78"/>
              <a:cs typeface="Simplified Arabic" pitchFamily="18" charset="-78"/>
            </a:rPr>
            <a:t>العظام ؟</a:t>
          </a:r>
          <a:endParaRPr lang="ar-SA" sz="2800" dirty="0" smtClean="0">
            <a:latin typeface="Simplified Arabic" pitchFamily="18" charset="-78"/>
            <a:cs typeface="Simplified Arabic" pitchFamily="18" charset="-78"/>
          </a:endParaRPr>
        </a:p>
        <a:p>
          <a:pPr algn="r" rtl="1"/>
          <a:r>
            <a:rPr lang="ar-SA" sz="2800" dirty="0" smtClean="0">
              <a:latin typeface="Simplified Arabic" pitchFamily="18" charset="-78"/>
              <a:cs typeface="Simplified Arabic" pitchFamily="18" charset="-78"/>
            </a:rPr>
            <a:t>إن هذه هي عظام القفص الصدري وهو يحمي الرئتين </a:t>
          </a:r>
          <a:r>
            <a:rPr lang="ar-SA" sz="2800" dirty="0" err="1" smtClean="0">
              <a:latin typeface="Simplified Arabic" pitchFamily="18" charset="-78"/>
              <a:cs typeface="Simplified Arabic" pitchFamily="18" charset="-78"/>
            </a:rPr>
            <a:t>والقلب.</a:t>
          </a:r>
          <a:r>
            <a:rPr lang="ar-SA" sz="2800" dirty="0" smtClean="0">
              <a:latin typeface="Simplified Arabic" pitchFamily="18" charset="-78"/>
              <a:cs typeface="Simplified Arabic" pitchFamily="18" charset="-78"/>
            </a:rPr>
            <a:t> </a:t>
          </a:r>
          <a:endParaRPr lang="he-IL" sz="2800" dirty="0"/>
        </a:p>
      </dgm:t>
    </dgm:pt>
    <dgm:pt modelId="{7EDF5CFD-0390-4C9B-A1A7-1093DAF1BFD2}" type="parTrans" cxnId="{E35E8662-E29E-4BF4-8648-CFCDA9388F50}">
      <dgm:prSet/>
      <dgm:spPr/>
      <dgm:t>
        <a:bodyPr/>
        <a:lstStyle/>
        <a:p>
          <a:pPr rtl="1"/>
          <a:endParaRPr lang="he-IL"/>
        </a:p>
      </dgm:t>
    </dgm:pt>
    <dgm:pt modelId="{E00D74E5-5C02-4BCB-A270-7FB3F4D28E56}" type="sibTrans" cxnId="{E35E8662-E29E-4BF4-8648-CFCDA9388F50}">
      <dgm:prSet/>
      <dgm:spPr/>
      <dgm:t>
        <a:bodyPr/>
        <a:lstStyle/>
        <a:p>
          <a:pPr rtl="1"/>
          <a:endParaRPr lang="he-IL"/>
        </a:p>
      </dgm:t>
    </dgm:pt>
    <dgm:pt modelId="{8D0AF9E9-50A4-4D26-8733-3BADCECB4272}" type="pres">
      <dgm:prSet presAssocID="{4EE303CF-4420-4853-AAD9-A071477BE40E}" presName="Name0" presStyleCnt="0">
        <dgm:presLayoutVars>
          <dgm:dir/>
          <dgm:animLvl val="lvl"/>
          <dgm:resizeHandles val="exact"/>
        </dgm:presLayoutVars>
      </dgm:prSet>
      <dgm:spPr/>
      <dgm:t>
        <a:bodyPr/>
        <a:lstStyle/>
        <a:p>
          <a:pPr rtl="1"/>
          <a:endParaRPr lang="he-IL"/>
        </a:p>
      </dgm:t>
    </dgm:pt>
    <dgm:pt modelId="{41CAF18A-45EE-47C4-A40E-7320F6EA87A0}" type="pres">
      <dgm:prSet presAssocID="{AD0BC105-29D0-4C97-87AC-50BD99B7EDD6}" presName="boxAndChildren" presStyleCnt="0"/>
      <dgm:spPr/>
    </dgm:pt>
    <dgm:pt modelId="{7A4BA6B7-5C0D-4D5E-A0F6-50D3C50B2E5B}" type="pres">
      <dgm:prSet presAssocID="{AD0BC105-29D0-4C97-87AC-50BD99B7EDD6}" presName="parentTextBox" presStyleLbl="node1" presStyleIdx="0" presStyleCnt="2"/>
      <dgm:spPr/>
      <dgm:t>
        <a:bodyPr/>
        <a:lstStyle/>
        <a:p>
          <a:pPr rtl="1"/>
          <a:endParaRPr lang="he-IL"/>
        </a:p>
      </dgm:t>
    </dgm:pt>
    <dgm:pt modelId="{0560775A-F971-43DE-B510-33C8F7C8A4EA}" type="pres">
      <dgm:prSet presAssocID="{23856B1D-0420-427D-A40D-C2445BCE89D5}" presName="sp" presStyleCnt="0"/>
      <dgm:spPr/>
    </dgm:pt>
    <dgm:pt modelId="{C3CFEAC5-66BD-436B-8E39-BE7126998590}" type="pres">
      <dgm:prSet presAssocID="{B6E1DE2F-B883-4212-8C16-23BB9BAD34DB}" presName="arrowAndChildren" presStyleCnt="0"/>
      <dgm:spPr/>
    </dgm:pt>
    <dgm:pt modelId="{94F7CA5C-B99A-4E6C-B0F7-BEB4FF23C1D6}" type="pres">
      <dgm:prSet presAssocID="{B6E1DE2F-B883-4212-8C16-23BB9BAD34DB}" presName="parentTextArrow" presStyleLbl="node1" presStyleIdx="1" presStyleCnt="2" custScaleY="28263"/>
      <dgm:spPr/>
      <dgm:t>
        <a:bodyPr/>
        <a:lstStyle/>
        <a:p>
          <a:pPr rtl="1"/>
          <a:endParaRPr lang="he-IL"/>
        </a:p>
      </dgm:t>
    </dgm:pt>
  </dgm:ptLst>
  <dgm:cxnLst>
    <dgm:cxn modelId="{E35E8662-E29E-4BF4-8648-CFCDA9388F50}" srcId="{4EE303CF-4420-4853-AAD9-A071477BE40E}" destId="{AD0BC105-29D0-4C97-87AC-50BD99B7EDD6}" srcOrd="1" destOrd="0" parTransId="{7EDF5CFD-0390-4C9B-A1A7-1093DAF1BFD2}" sibTransId="{E00D74E5-5C02-4BCB-A270-7FB3F4D28E56}"/>
    <dgm:cxn modelId="{EF9DFE16-78B3-458D-B871-9216300C17D1}" type="presOf" srcId="{AD0BC105-29D0-4C97-87AC-50BD99B7EDD6}" destId="{7A4BA6B7-5C0D-4D5E-A0F6-50D3C50B2E5B}" srcOrd="0" destOrd="0" presId="urn:microsoft.com/office/officeart/2005/8/layout/process4"/>
    <dgm:cxn modelId="{EDB2502A-D5B8-4FC1-8B57-43C9D562814B}" type="presOf" srcId="{4EE303CF-4420-4853-AAD9-A071477BE40E}" destId="{8D0AF9E9-50A4-4D26-8733-3BADCECB4272}" srcOrd="0" destOrd="0" presId="urn:microsoft.com/office/officeart/2005/8/layout/process4"/>
    <dgm:cxn modelId="{F24E2CB5-AA0D-4129-B917-7D7125C3D2D3}" srcId="{4EE303CF-4420-4853-AAD9-A071477BE40E}" destId="{B6E1DE2F-B883-4212-8C16-23BB9BAD34DB}" srcOrd="0" destOrd="0" parTransId="{612913DC-E078-482C-838C-CCB98F8C3C0B}" sibTransId="{23856B1D-0420-427D-A40D-C2445BCE89D5}"/>
    <dgm:cxn modelId="{74504AC6-5ECE-4A93-98A0-A9F908E0FAF5}" type="presOf" srcId="{B6E1DE2F-B883-4212-8C16-23BB9BAD34DB}" destId="{94F7CA5C-B99A-4E6C-B0F7-BEB4FF23C1D6}" srcOrd="0" destOrd="0" presId="urn:microsoft.com/office/officeart/2005/8/layout/process4"/>
    <dgm:cxn modelId="{B4BFAB13-CDEA-40F5-917E-DB10589DBF0F}" type="presParOf" srcId="{8D0AF9E9-50A4-4D26-8733-3BADCECB4272}" destId="{41CAF18A-45EE-47C4-A40E-7320F6EA87A0}" srcOrd="0" destOrd="0" presId="urn:microsoft.com/office/officeart/2005/8/layout/process4"/>
    <dgm:cxn modelId="{9BFC32ED-FB05-4430-A699-ECCBE108D43F}" type="presParOf" srcId="{41CAF18A-45EE-47C4-A40E-7320F6EA87A0}" destId="{7A4BA6B7-5C0D-4D5E-A0F6-50D3C50B2E5B}" srcOrd="0" destOrd="0" presId="urn:microsoft.com/office/officeart/2005/8/layout/process4"/>
    <dgm:cxn modelId="{9961E76C-6DA8-49D9-A71E-2151C15B5E9A}" type="presParOf" srcId="{8D0AF9E9-50A4-4D26-8733-3BADCECB4272}" destId="{0560775A-F971-43DE-B510-33C8F7C8A4EA}" srcOrd="1" destOrd="0" presId="urn:microsoft.com/office/officeart/2005/8/layout/process4"/>
    <dgm:cxn modelId="{2CE631AB-9B7D-4C87-B4E4-C0BD5EEED8CF}" type="presParOf" srcId="{8D0AF9E9-50A4-4D26-8733-3BADCECB4272}" destId="{C3CFEAC5-66BD-436B-8E39-BE7126998590}" srcOrd="2" destOrd="0" presId="urn:microsoft.com/office/officeart/2005/8/layout/process4"/>
    <dgm:cxn modelId="{1CA7A68E-FEF7-4D11-9DFC-1DF75317A3E2}" type="presParOf" srcId="{C3CFEAC5-66BD-436B-8E39-BE7126998590}" destId="{94F7CA5C-B99A-4E6C-B0F7-BEB4FF23C1D6}" srcOrd="0" destOrd="0" presId="urn:microsoft.com/office/officeart/2005/8/layout/process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F5AAD9E-0515-44CD-B392-47B76D66BFEC}" type="doc">
      <dgm:prSet loTypeId="urn:microsoft.com/office/officeart/2005/8/layout/radial5" loCatId="cycle" qsTypeId="urn:microsoft.com/office/officeart/2005/8/quickstyle/3d7" qsCatId="3D" csTypeId="urn:microsoft.com/office/officeart/2005/8/colors/colorful3" csCatId="colorful" phldr="1"/>
      <dgm:spPr/>
      <dgm:t>
        <a:bodyPr/>
        <a:lstStyle/>
        <a:p>
          <a:pPr rtl="1"/>
          <a:endParaRPr lang="he-IL"/>
        </a:p>
      </dgm:t>
    </dgm:pt>
    <dgm:pt modelId="{31EED4C0-DCC7-43D2-BA23-DEC90F6548F9}">
      <dgm:prSet phldrT="[טקסט]" custT="1"/>
      <dgm:spPr/>
      <dgm:t>
        <a:bodyPr/>
        <a:lstStyle/>
        <a:p>
          <a:pPr rtl="1"/>
          <a:r>
            <a:rPr lang="ar-SA" sz="2800" smtClean="0">
              <a:latin typeface="Simplified Arabic" pitchFamily="18" charset="-78"/>
              <a:cs typeface="Simplified Arabic" pitchFamily="18" charset="-78"/>
            </a:rPr>
            <a:t>أهمية الهيكل العظمي في جسم الإنسان</a:t>
          </a:r>
          <a:endParaRPr lang="he-IL" sz="2800" dirty="0"/>
        </a:p>
      </dgm:t>
    </dgm:pt>
    <dgm:pt modelId="{3903BB20-C100-4B1D-B5B0-F2E0D462D270}" type="parTrans" cxnId="{9C2121C0-D399-4EBA-9EBA-406EAFEDC5FC}">
      <dgm:prSet/>
      <dgm:spPr/>
      <dgm:t>
        <a:bodyPr/>
        <a:lstStyle/>
        <a:p>
          <a:pPr rtl="1"/>
          <a:endParaRPr lang="he-IL"/>
        </a:p>
      </dgm:t>
    </dgm:pt>
    <dgm:pt modelId="{AF808DD5-85C8-4D09-BA86-A5F2759E8D2D}" type="sibTrans" cxnId="{9C2121C0-D399-4EBA-9EBA-406EAFEDC5FC}">
      <dgm:prSet/>
      <dgm:spPr/>
      <dgm:t>
        <a:bodyPr/>
        <a:lstStyle/>
        <a:p>
          <a:pPr rtl="1"/>
          <a:endParaRPr lang="he-IL"/>
        </a:p>
      </dgm:t>
    </dgm:pt>
    <dgm:pt modelId="{4D51791A-C2D1-4AA3-9072-29F520B24CCC}">
      <dgm:prSet phldrT="[טקסט]" custT="1"/>
      <dgm:spPr/>
      <dgm:t>
        <a:bodyPr/>
        <a:lstStyle/>
        <a:p>
          <a:pPr rtl="1"/>
          <a:r>
            <a:rPr lang="ar-SA" sz="2800" dirty="0" smtClean="0">
              <a:latin typeface="Simplified Arabic" pitchFamily="18" charset="-78"/>
              <a:cs typeface="Simplified Arabic" pitchFamily="18" charset="-78"/>
            </a:rPr>
            <a:t>يدعم الجسم ويعطيه شكله المميز</a:t>
          </a:r>
          <a:endParaRPr lang="he-IL" sz="2800" dirty="0"/>
        </a:p>
      </dgm:t>
    </dgm:pt>
    <dgm:pt modelId="{2D67D8AA-03E0-4125-89A3-A28BB5A11B1A}" type="parTrans" cxnId="{47B087AA-420B-42CC-806A-9D33603F7605}">
      <dgm:prSet/>
      <dgm:spPr/>
      <dgm:t>
        <a:bodyPr/>
        <a:lstStyle/>
        <a:p>
          <a:pPr rtl="1"/>
          <a:endParaRPr lang="he-IL"/>
        </a:p>
      </dgm:t>
    </dgm:pt>
    <dgm:pt modelId="{42B98065-EB55-45E2-A87C-C93721B1586E}" type="sibTrans" cxnId="{47B087AA-420B-42CC-806A-9D33603F7605}">
      <dgm:prSet/>
      <dgm:spPr/>
      <dgm:t>
        <a:bodyPr/>
        <a:lstStyle/>
        <a:p>
          <a:pPr rtl="1"/>
          <a:endParaRPr lang="he-IL"/>
        </a:p>
      </dgm:t>
    </dgm:pt>
    <dgm:pt modelId="{7DDA5CB1-B251-4605-8361-C3DA11D53285}">
      <dgm:prSet phldrT="[טקסט]" custT="1"/>
      <dgm:spPr/>
      <dgm:t>
        <a:bodyPr/>
        <a:lstStyle/>
        <a:p>
          <a:pPr rtl="1"/>
          <a:r>
            <a:rPr lang="ar-SA" sz="2400" dirty="0" smtClean="0">
              <a:latin typeface="Simplified Arabic" pitchFamily="18" charset="-78"/>
              <a:cs typeface="Simplified Arabic" pitchFamily="18" charset="-78"/>
            </a:rPr>
            <a:t>يحمي</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 بعض أعضاء الجسم الداخلية </a:t>
          </a:r>
          <a:endParaRPr lang="he-IL" sz="2400" dirty="0"/>
        </a:p>
      </dgm:t>
    </dgm:pt>
    <dgm:pt modelId="{5217983F-AEB2-4558-BC09-9AACB716D975}" type="parTrans" cxnId="{08249BB9-2728-4794-818C-ED4E2BA0FB26}">
      <dgm:prSet/>
      <dgm:spPr/>
      <dgm:t>
        <a:bodyPr/>
        <a:lstStyle/>
        <a:p>
          <a:pPr rtl="1"/>
          <a:endParaRPr lang="he-IL"/>
        </a:p>
      </dgm:t>
    </dgm:pt>
    <dgm:pt modelId="{0556F11A-6535-4BD7-89A5-967C883EBB7A}" type="sibTrans" cxnId="{08249BB9-2728-4794-818C-ED4E2BA0FB26}">
      <dgm:prSet/>
      <dgm:spPr/>
      <dgm:t>
        <a:bodyPr/>
        <a:lstStyle/>
        <a:p>
          <a:pPr rtl="1"/>
          <a:endParaRPr lang="he-IL"/>
        </a:p>
      </dgm:t>
    </dgm:pt>
    <dgm:pt modelId="{3F3AAD6F-DE17-4C4E-BEED-C801316722D4}">
      <dgm:prSet phldrT="[טקסט]" custT="1"/>
      <dgm:spPr/>
      <dgm:t>
        <a:bodyPr/>
        <a:lstStyle/>
        <a:p>
          <a:pPr rtl="1"/>
          <a:r>
            <a:rPr lang="ar-SA" sz="2800" dirty="0" smtClean="0">
              <a:latin typeface="Simplified Arabic" pitchFamily="18" charset="-78"/>
              <a:cs typeface="Simplified Arabic" pitchFamily="18" charset="-78"/>
            </a:rPr>
            <a:t>ترتكز عليه العضلات </a:t>
          </a:r>
          <a:endParaRPr lang="he-IL" sz="2800" dirty="0"/>
        </a:p>
      </dgm:t>
    </dgm:pt>
    <dgm:pt modelId="{6268E815-61CB-4FF4-B8FE-E4F84B7B0BFC}" type="parTrans" cxnId="{D55D1F97-0154-4152-B1B4-1DBAA7145CE0}">
      <dgm:prSet/>
      <dgm:spPr/>
      <dgm:t>
        <a:bodyPr/>
        <a:lstStyle/>
        <a:p>
          <a:pPr rtl="1"/>
          <a:endParaRPr lang="he-IL"/>
        </a:p>
      </dgm:t>
    </dgm:pt>
    <dgm:pt modelId="{ECD4E141-3D53-4A4F-80AB-DAB08A49FC6D}" type="sibTrans" cxnId="{D55D1F97-0154-4152-B1B4-1DBAA7145CE0}">
      <dgm:prSet/>
      <dgm:spPr/>
      <dgm:t>
        <a:bodyPr/>
        <a:lstStyle/>
        <a:p>
          <a:pPr rtl="1"/>
          <a:endParaRPr lang="he-IL"/>
        </a:p>
      </dgm:t>
    </dgm:pt>
    <dgm:pt modelId="{0AB159DA-B7EC-4226-9699-E6BCD8DE35F3}">
      <dgm:prSet phldrT="[טקסט]" custT="1"/>
      <dgm:spPr/>
      <dgm:t>
        <a:bodyPr/>
        <a:lstStyle/>
        <a:p>
          <a:pPr rtl="1"/>
          <a:r>
            <a:rPr lang="ar-JO" sz="2400" dirty="0" smtClean="0">
              <a:latin typeface="Simplified Arabic" pitchFamily="18" charset="-78"/>
              <a:cs typeface="Simplified Arabic" pitchFamily="18" charset="-78"/>
            </a:rPr>
            <a:t>ي</a:t>
          </a:r>
          <a:r>
            <a:rPr lang="ar-AE" sz="2400" dirty="0" err="1" smtClean="0">
              <a:latin typeface="Simplified Arabic" pitchFamily="18" charset="-78"/>
              <a:cs typeface="Simplified Arabic" pitchFamily="18" charset="-78"/>
            </a:rPr>
            <a:t>رتبط</a:t>
          </a:r>
          <a:r>
            <a:rPr lang="ar-JO" sz="2400" dirty="0" smtClean="0">
              <a:latin typeface="Simplified Arabic" pitchFamily="18" charset="-78"/>
              <a:cs typeface="Simplified Arabic" pitchFamily="18" charset="-78"/>
            </a:rPr>
            <a:t> مع العضلات ليمكن الإنسان من الحركة </a:t>
          </a:r>
          <a:endParaRPr lang="he-IL" sz="2400" dirty="0"/>
        </a:p>
      </dgm:t>
    </dgm:pt>
    <dgm:pt modelId="{9E1F2A42-5760-4830-B970-73523D3C64D3}" type="parTrans" cxnId="{A075466F-72EF-42FC-AD2E-03C63478F59F}">
      <dgm:prSet/>
      <dgm:spPr/>
      <dgm:t>
        <a:bodyPr/>
        <a:lstStyle/>
        <a:p>
          <a:pPr rtl="1"/>
          <a:endParaRPr lang="he-IL"/>
        </a:p>
      </dgm:t>
    </dgm:pt>
    <dgm:pt modelId="{BF491684-FEFA-4636-9069-1A40F2090A64}" type="sibTrans" cxnId="{A075466F-72EF-42FC-AD2E-03C63478F59F}">
      <dgm:prSet/>
      <dgm:spPr/>
      <dgm:t>
        <a:bodyPr/>
        <a:lstStyle/>
        <a:p>
          <a:pPr rtl="1"/>
          <a:endParaRPr lang="he-IL"/>
        </a:p>
      </dgm:t>
    </dgm:pt>
    <dgm:pt modelId="{9E30F276-F93C-4467-89C5-D066BA4EEFC0}">
      <dgm:prSet/>
      <dgm:spPr/>
      <dgm:t>
        <a:bodyPr/>
        <a:lstStyle/>
        <a:p>
          <a:pPr rtl="1"/>
          <a:endParaRPr lang="he-IL"/>
        </a:p>
      </dgm:t>
    </dgm:pt>
    <dgm:pt modelId="{F680488D-3BEF-4F10-88A9-CFD97FC22F56}" type="parTrans" cxnId="{DC523531-340C-474A-8B1E-B559DE5F8A39}">
      <dgm:prSet/>
      <dgm:spPr/>
      <dgm:t>
        <a:bodyPr/>
        <a:lstStyle/>
        <a:p>
          <a:pPr rtl="1"/>
          <a:endParaRPr lang="he-IL"/>
        </a:p>
      </dgm:t>
    </dgm:pt>
    <dgm:pt modelId="{54DDD8D0-F51D-4BC5-A307-8B79EC28B147}" type="sibTrans" cxnId="{DC523531-340C-474A-8B1E-B559DE5F8A39}">
      <dgm:prSet/>
      <dgm:spPr/>
      <dgm:t>
        <a:bodyPr/>
        <a:lstStyle/>
        <a:p>
          <a:pPr rtl="1"/>
          <a:endParaRPr lang="he-IL"/>
        </a:p>
      </dgm:t>
    </dgm:pt>
    <dgm:pt modelId="{569E393E-E908-4BB6-92F4-089B04139B9C}" type="pres">
      <dgm:prSet presAssocID="{4F5AAD9E-0515-44CD-B392-47B76D66BFEC}" presName="Name0" presStyleCnt="0">
        <dgm:presLayoutVars>
          <dgm:chMax val="1"/>
          <dgm:dir/>
          <dgm:animLvl val="ctr"/>
          <dgm:resizeHandles val="exact"/>
        </dgm:presLayoutVars>
      </dgm:prSet>
      <dgm:spPr/>
      <dgm:t>
        <a:bodyPr/>
        <a:lstStyle/>
        <a:p>
          <a:pPr rtl="1"/>
          <a:endParaRPr lang="he-IL"/>
        </a:p>
      </dgm:t>
    </dgm:pt>
    <dgm:pt modelId="{DF78D51D-EAD8-486D-BFC9-17865A10D5D8}" type="pres">
      <dgm:prSet presAssocID="{31EED4C0-DCC7-43D2-BA23-DEC90F6548F9}" presName="centerShape" presStyleLbl="node0" presStyleIdx="0" presStyleCnt="1" custScaleX="204658" custScaleY="163260"/>
      <dgm:spPr/>
      <dgm:t>
        <a:bodyPr/>
        <a:lstStyle/>
        <a:p>
          <a:pPr rtl="1"/>
          <a:endParaRPr lang="he-IL"/>
        </a:p>
      </dgm:t>
    </dgm:pt>
    <dgm:pt modelId="{C624D7F9-20BA-48DB-95C3-DFF1B57AF820}" type="pres">
      <dgm:prSet presAssocID="{2D67D8AA-03E0-4125-89A3-A28BB5A11B1A}" presName="parTrans" presStyleLbl="sibTrans2D1" presStyleIdx="0" presStyleCnt="4"/>
      <dgm:spPr/>
      <dgm:t>
        <a:bodyPr/>
        <a:lstStyle/>
        <a:p>
          <a:pPr rtl="1"/>
          <a:endParaRPr lang="he-IL"/>
        </a:p>
      </dgm:t>
    </dgm:pt>
    <dgm:pt modelId="{0652DFF2-73A4-481A-9DD0-0711CA7F874B}" type="pres">
      <dgm:prSet presAssocID="{2D67D8AA-03E0-4125-89A3-A28BB5A11B1A}" presName="connectorText" presStyleLbl="sibTrans2D1" presStyleIdx="0" presStyleCnt="4"/>
      <dgm:spPr/>
      <dgm:t>
        <a:bodyPr/>
        <a:lstStyle/>
        <a:p>
          <a:pPr rtl="1"/>
          <a:endParaRPr lang="he-IL"/>
        </a:p>
      </dgm:t>
    </dgm:pt>
    <dgm:pt modelId="{05A8BE4E-E2F7-4FE1-8697-6A7E729922B1}" type="pres">
      <dgm:prSet presAssocID="{4D51791A-C2D1-4AA3-9072-29F520B24CCC}" presName="node" presStyleLbl="node1" presStyleIdx="0" presStyleCnt="4" custScaleX="171173" custScaleY="113905" custRadScaleRad="92146" custRadScaleInc="-4042">
        <dgm:presLayoutVars>
          <dgm:bulletEnabled val="1"/>
        </dgm:presLayoutVars>
      </dgm:prSet>
      <dgm:spPr/>
      <dgm:t>
        <a:bodyPr/>
        <a:lstStyle/>
        <a:p>
          <a:pPr rtl="1"/>
          <a:endParaRPr lang="he-IL"/>
        </a:p>
      </dgm:t>
    </dgm:pt>
    <dgm:pt modelId="{849E26B0-EC40-4B28-8E3C-DFED6FAA2790}" type="pres">
      <dgm:prSet presAssocID="{5217983F-AEB2-4558-BC09-9AACB716D975}" presName="parTrans" presStyleLbl="sibTrans2D1" presStyleIdx="1" presStyleCnt="4"/>
      <dgm:spPr/>
      <dgm:t>
        <a:bodyPr/>
        <a:lstStyle/>
        <a:p>
          <a:pPr rtl="1"/>
          <a:endParaRPr lang="he-IL"/>
        </a:p>
      </dgm:t>
    </dgm:pt>
    <dgm:pt modelId="{389F84BC-2AD3-431E-928C-3132C4C5DE46}" type="pres">
      <dgm:prSet presAssocID="{5217983F-AEB2-4558-BC09-9AACB716D975}" presName="connectorText" presStyleLbl="sibTrans2D1" presStyleIdx="1" presStyleCnt="4"/>
      <dgm:spPr/>
      <dgm:t>
        <a:bodyPr/>
        <a:lstStyle/>
        <a:p>
          <a:pPr rtl="1"/>
          <a:endParaRPr lang="he-IL"/>
        </a:p>
      </dgm:t>
    </dgm:pt>
    <dgm:pt modelId="{9413C935-7053-4713-9540-5C1A6CEF06C5}" type="pres">
      <dgm:prSet presAssocID="{7DDA5CB1-B251-4605-8361-C3DA11D53285}" presName="node" presStyleLbl="node1" presStyleIdx="1" presStyleCnt="4" custScaleX="174347" custScaleY="158699" custRadScaleRad="127949" custRadScaleInc="0">
        <dgm:presLayoutVars>
          <dgm:bulletEnabled val="1"/>
        </dgm:presLayoutVars>
      </dgm:prSet>
      <dgm:spPr/>
      <dgm:t>
        <a:bodyPr/>
        <a:lstStyle/>
        <a:p>
          <a:pPr rtl="1"/>
          <a:endParaRPr lang="he-IL"/>
        </a:p>
      </dgm:t>
    </dgm:pt>
    <dgm:pt modelId="{85C7C790-9BD0-4C22-BECD-08C3882F4C28}" type="pres">
      <dgm:prSet presAssocID="{6268E815-61CB-4FF4-B8FE-E4F84B7B0BFC}" presName="parTrans" presStyleLbl="sibTrans2D1" presStyleIdx="2" presStyleCnt="4"/>
      <dgm:spPr/>
      <dgm:t>
        <a:bodyPr/>
        <a:lstStyle/>
        <a:p>
          <a:pPr rtl="1"/>
          <a:endParaRPr lang="he-IL"/>
        </a:p>
      </dgm:t>
    </dgm:pt>
    <dgm:pt modelId="{861B422E-2BB8-4D67-B5F3-32ED5AA451AC}" type="pres">
      <dgm:prSet presAssocID="{6268E815-61CB-4FF4-B8FE-E4F84B7B0BFC}" presName="connectorText" presStyleLbl="sibTrans2D1" presStyleIdx="2" presStyleCnt="4"/>
      <dgm:spPr/>
      <dgm:t>
        <a:bodyPr/>
        <a:lstStyle/>
        <a:p>
          <a:pPr rtl="1"/>
          <a:endParaRPr lang="he-IL"/>
        </a:p>
      </dgm:t>
    </dgm:pt>
    <dgm:pt modelId="{AA89A711-2635-455A-9FA7-0F21EBEC4E07}" type="pres">
      <dgm:prSet presAssocID="{3F3AAD6F-DE17-4C4E-BEED-C801316722D4}" presName="node" presStyleLbl="node1" presStyleIdx="2" presStyleCnt="4" custScaleX="164957" custScaleY="130988">
        <dgm:presLayoutVars>
          <dgm:bulletEnabled val="1"/>
        </dgm:presLayoutVars>
      </dgm:prSet>
      <dgm:spPr/>
      <dgm:t>
        <a:bodyPr/>
        <a:lstStyle/>
        <a:p>
          <a:pPr rtl="1"/>
          <a:endParaRPr lang="he-IL"/>
        </a:p>
      </dgm:t>
    </dgm:pt>
    <dgm:pt modelId="{AF3E9694-0968-4D76-A673-3DB4C4906FFD}" type="pres">
      <dgm:prSet presAssocID="{9E1F2A42-5760-4830-B970-73523D3C64D3}" presName="parTrans" presStyleLbl="sibTrans2D1" presStyleIdx="3" presStyleCnt="4"/>
      <dgm:spPr/>
      <dgm:t>
        <a:bodyPr/>
        <a:lstStyle/>
        <a:p>
          <a:pPr rtl="1"/>
          <a:endParaRPr lang="he-IL"/>
        </a:p>
      </dgm:t>
    </dgm:pt>
    <dgm:pt modelId="{5ED29064-20D9-4B5B-A652-27FA8E9CA3E4}" type="pres">
      <dgm:prSet presAssocID="{9E1F2A42-5760-4830-B970-73523D3C64D3}" presName="connectorText" presStyleLbl="sibTrans2D1" presStyleIdx="3" presStyleCnt="4"/>
      <dgm:spPr/>
      <dgm:t>
        <a:bodyPr/>
        <a:lstStyle/>
        <a:p>
          <a:pPr rtl="1"/>
          <a:endParaRPr lang="he-IL"/>
        </a:p>
      </dgm:t>
    </dgm:pt>
    <dgm:pt modelId="{A2E0C5EA-EB0D-4AD6-B21C-1B4415ABB859}" type="pres">
      <dgm:prSet presAssocID="{0AB159DA-B7EC-4226-9699-E6BCD8DE35F3}" presName="node" presStyleLbl="node1" presStyleIdx="3" presStyleCnt="4" custScaleX="181766" custScaleY="139054" custRadScaleRad="143171" custRadScaleInc="6313">
        <dgm:presLayoutVars>
          <dgm:bulletEnabled val="1"/>
        </dgm:presLayoutVars>
      </dgm:prSet>
      <dgm:spPr/>
      <dgm:t>
        <a:bodyPr/>
        <a:lstStyle/>
        <a:p>
          <a:pPr rtl="1"/>
          <a:endParaRPr lang="he-IL"/>
        </a:p>
      </dgm:t>
    </dgm:pt>
  </dgm:ptLst>
  <dgm:cxnLst>
    <dgm:cxn modelId="{C3BFEB9A-FBBE-49A7-AF32-1DCC6C92B01E}" type="presOf" srcId="{2D67D8AA-03E0-4125-89A3-A28BB5A11B1A}" destId="{C624D7F9-20BA-48DB-95C3-DFF1B57AF820}" srcOrd="0" destOrd="0" presId="urn:microsoft.com/office/officeart/2005/8/layout/radial5"/>
    <dgm:cxn modelId="{47B087AA-420B-42CC-806A-9D33603F7605}" srcId="{31EED4C0-DCC7-43D2-BA23-DEC90F6548F9}" destId="{4D51791A-C2D1-4AA3-9072-29F520B24CCC}" srcOrd="0" destOrd="0" parTransId="{2D67D8AA-03E0-4125-89A3-A28BB5A11B1A}" sibTransId="{42B98065-EB55-45E2-A87C-C93721B1586E}"/>
    <dgm:cxn modelId="{9C2121C0-D399-4EBA-9EBA-406EAFEDC5FC}" srcId="{4F5AAD9E-0515-44CD-B392-47B76D66BFEC}" destId="{31EED4C0-DCC7-43D2-BA23-DEC90F6548F9}" srcOrd="0" destOrd="0" parTransId="{3903BB20-C100-4B1D-B5B0-F2E0D462D270}" sibTransId="{AF808DD5-85C8-4D09-BA86-A5F2759E8D2D}"/>
    <dgm:cxn modelId="{F620849F-728E-4599-9035-78AC903BC705}" type="presOf" srcId="{0AB159DA-B7EC-4226-9699-E6BCD8DE35F3}" destId="{A2E0C5EA-EB0D-4AD6-B21C-1B4415ABB859}" srcOrd="0" destOrd="0" presId="urn:microsoft.com/office/officeart/2005/8/layout/radial5"/>
    <dgm:cxn modelId="{392FC747-956B-4CD2-BDAF-5BCFBC92B147}" type="presOf" srcId="{4D51791A-C2D1-4AA3-9072-29F520B24CCC}" destId="{05A8BE4E-E2F7-4FE1-8697-6A7E729922B1}" srcOrd="0" destOrd="0" presId="urn:microsoft.com/office/officeart/2005/8/layout/radial5"/>
    <dgm:cxn modelId="{99FEC7B5-AA78-4287-A2C1-7B3D553048AC}" type="presOf" srcId="{4F5AAD9E-0515-44CD-B392-47B76D66BFEC}" destId="{569E393E-E908-4BB6-92F4-089B04139B9C}" srcOrd="0" destOrd="0" presId="urn:microsoft.com/office/officeart/2005/8/layout/radial5"/>
    <dgm:cxn modelId="{D55D1F97-0154-4152-B1B4-1DBAA7145CE0}" srcId="{31EED4C0-DCC7-43D2-BA23-DEC90F6548F9}" destId="{3F3AAD6F-DE17-4C4E-BEED-C801316722D4}" srcOrd="2" destOrd="0" parTransId="{6268E815-61CB-4FF4-B8FE-E4F84B7B0BFC}" sibTransId="{ECD4E141-3D53-4A4F-80AB-DAB08A49FC6D}"/>
    <dgm:cxn modelId="{3190C336-E38A-4B6D-8BDD-B2DB76F4A247}" type="presOf" srcId="{9E1F2A42-5760-4830-B970-73523D3C64D3}" destId="{5ED29064-20D9-4B5B-A652-27FA8E9CA3E4}" srcOrd="1" destOrd="0" presId="urn:microsoft.com/office/officeart/2005/8/layout/radial5"/>
    <dgm:cxn modelId="{08249BB9-2728-4794-818C-ED4E2BA0FB26}" srcId="{31EED4C0-DCC7-43D2-BA23-DEC90F6548F9}" destId="{7DDA5CB1-B251-4605-8361-C3DA11D53285}" srcOrd="1" destOrd="0" parTransId="{5217983F-AEB2-4558-BC09-9AACB716D975}" sibTransId="{0556F11A-6535-4BD7-89A5-967C883EBB7A}"/>
    <dgm:cxn modelId="{2332B567-4435-474F-8FC8-6615F466960D}" type="presOf" srcId="{6268E815-61CB-4FF4-B8FE-E4F84B7B0BFC}" destId="{85C7C790-9BD0-4C22-BECD-08C3882F4C28}" srcOrd="0" destOrd="0" presId="urn:microsoft.com/office/officeart/2005/8/layout/radial5"/>
    <dgm:cxn modelId="{4272530E-566A-4B4B-8FDA-51610A1EE26B}" type="presOf" srcId="{5217983F-AEB2-4558-BC09-9AACB716D975}" destId="{849E26B0-EC40-4B28-8E3C-DFED6FAA2790}" srcOrd="0" destOrd="0" presId="urn:microsoft.com/office/officeart/2005/8/layout/radial5"/>
    <dgm:cxn modelId="{BC30606F-BC57-4A16-8B0A-370CAC670A30}" type="presOf" srcId="{7DDA5CB1-B251-4605-8361-C3DA11D53285}" destId="{9413C935-7053-4713-9540-5C1A6CEF06C5}" srcOrd="0" destOrd="0" presId="urn:microsoft.com/office/officeart/2005/8/layout/radial5"/>
    <dgm:cxn modelId="{A075466F-72EF-42FC-AD2E-03C63478F59F}" srcId="{31EED4C0-DCC7-43D2-BA23-DEC90F6548F9}" destId="{0AB159DA-B7EC-4226-9699-E6BCD8DE35F3}" srcOrd="3" destOrd="0" parTransId="{9E1F2A42-5760-4830-B970-73523D3C64D3}" sibTransId="{BF491684-FEFA-4636-9069-1A40F2090A64}"/>
    <dgm:cxn modelId="{875A1911-4C78-47F4-8C8E-A466B6DC82F5}" type="presOf" srcId="{5217983F-AEB2-4558-BC09-9AACB716D975}" destId="{389F84BC-2AD3-431E-928C-3132C4C5DE46}" srcOrd="1" destOrd="0" presId="urn:microsoft.com/office/officeart/2005/8/layout/radial5"/>
    <dgm:cxn modelId="{E098204B-8CA7-4E01-BCBC-E05C4B0A3C52}" type="presOf" srcId="{2D67D8AA-03E0-4125-89A3-A28BB5A11B1A}" destId="{0652DFF2-73A4-481A-9DD0-0711CA7F874B}" srcOrd="1" destOrd="0" presId="urn:microsoft.com/office/officeart/2005/8/layout/radial5"/>
    <dgm:cxn modelId="{EAE348D8-7D23-4A40-9B7A-745AF5555F10}" type="presOf" srcId="{31EED4C0-DCC7-43D2-BA23-DEC90F6548F9}" destId="{DF78D51D-EAD8-486D-BFC9-17865A10D5D8}" srcOrd="0" destOrd="0" presId="urn:microsoft.com/office/officeart/2005/8/layout/radial5"/>
    <dgm:cxn modelId="{A47B6015-CEB7-4516-B49F-C54BCB270B20}" type="presOf" srcId="{3F3AAD6F-DE17-4C4E-BEED-C801316722D4}" destId="{AA89A711-2635-455A-9FA7-0F21EBEC4E07}" srcOrd="0" destOrd="0" presId="urn:microsoft.com/office/officeart/2005/8/layout/radial5"/>
    <dgm:cxn modelId="{BDA69D00-F76B-47FE-9348-46381EC64902}" type="presOf" srcId="{9E1F2A42-5760-4830-B970-73523D3C64D3}" destId="{AF3E9694-0968-4D76-A673-3DB4C4906FFD}" srcOrd="0" destOrd="0" presId="urn:microsoft.com/office/officeart/2005/8/layout/radial5"/>
    <dgm:cxn modelId="{134C5DB7-CCB9-432D-BF21-6051567E0943}" type="presOf" srcId="{6268E815-61CB-4FF4-B8FE-E4F84B7B0BFC}" destId="{861B422E-2BB8-4D67-B5F3-32ED5AA451AC}" srcOrd="1" destOrd="0" presId="urn:microsoft.com/office/officeart/2005/8/layout/radial5"/>
    <dgm:cxn modelId="{DC523531-340C-474A-8B1E-B559DE5F8A39}" srcId="{4F5AAD9E-0515-44CD-B392-47B76D66BFEC}" destId="{9E30F276-F93C-4467-89C5-D066BA4EEFC0}" srcOrd="1" destOrd="0" parTransId="{F680488D-3BEF-4F10-88A9-CFD97FC22F56}" sibTransId="{54DDD8D0-F51D-4BC5-A307-8B79EC28B147}"/>
    <dgm:cxn modelId="{C52DD1ED-1F9E-4656-A71B-EB0C2DFA381C}" type="presParOf" srcId="{569E393E-E908-4BB6-92F4-089B04139B9C}" destId="{DF78D51D-EAD8-486D-BFC9-17865A10D5D8}" srcOrd="0" destOrd="0" presId="urn:microsoft.com/office/officeart/2005/8/layout/radial5"/>
    <dgm:cxn modelId="{76D7EE0A-FC0B-4C7D-8D84-D9179A605C80}" type="presParOf" srcId="{569E393E-E908-4BB6-92F4-089B04139B9C}" destId="{C624D7F9-20BA-48DB-95C3-DFF1B57AF820}" srcOrd="1" destOrd="0" presId="urn:microsoft.com/office/officeart/2005/8/layout/radial5"/>
    <dgm:cxn modelId="{E968BB17-292C-4048-8D31-F7CFA5C780CD}" type="presParOf" srcId="{C624D7F9-20BA-48DB-95C3-DFF1B57AF820}" destId="{0652DFF2-73A4-481A-9DD0-0711CA7F874B}" srcOrd="0" destOrd="0" presId="urn:microsoft.com/office/officeart/2005/8/layout/radial5"/>
    <dgm:cxn modelId="{F2B91D04-CB86-4351-BF61-C5F224F79EB3}" type="presParOf" srcId="{569E393E-E908-4BB6-92F4-089B04139B9C}" destId="{05A8BE4E-E2F7-4FE1-8697-6A7E729922B1}" srcOrd="2" destOrd="0" presId="urn:microsoft.com/office/officeart/2005/8/layout/radial5"/>
    <dgm:cxn modelId="{0823C23C-CBCD-412F-879B-85EACFE0FD8A}" type="presParOf" srcId="{569E393E-E908-4BB6-92F4-089B04139B9C}" destId="{849E26B0-EC40-4B28-8E3C-DFED6FAA2790}" srcOrd="3" destOrd="0" presId="urn:microsoft.com/office/officeart/2005/8/layout/radial5"/>
    <dgm:cxn modelId="{9409D5A9-071A-4BE3-946E-DE34B87EA27D}" type="presParOf" srcId="{849E26B0-EC40-4B28-8E3C-DFED6FAA2790}" destId="{389F84BC-2AD3-431E-928C-3132C4C5DE46}" srcOrd="0" destOrd="0" presId="urn:microsoft.com/office/officeart/2005/8/layout/radial5"/>
    <dgm:cxn modelId="{D6603B4B-431C-4631-863B-D73BC28CD433}" type="presParOf" srcId="{569E393E-E908-4BB6-92F4-089B04139B9C}" destId="{9413C935-7053-4713-9540-5C1A6CEF06C5}" srcOrd="4" destOrd="0" presId="urn:microsoft.com/office/officeart/2005/8/layout/radial5"/>
    <dgm:cxn modelId="{CF9E75A0-EBD2-405F-B5F7-DEEB8654F3DA}" type="presParOf" srcId="{569E393E-E908-4BB6-92F4-089B04139B9C}" destId="{85C7C790-9BD0-4C22-BECD-08C3882F4C28}" srcOrd="5" destOrd="0" presId="urn:microsoft.com/office/officeart/2005/8/layout/radial5"/>
    <dgm:cxn modelId="{DE771B1F-A4AD-4E77-8323-C21B8D609E15}" type="presParOf" srcId="{85C7C790-9BD0-4C22-BECD-08C3882F4C28}" destId="{861B422E-2BB8-4D67-B5F3-32ED5AA451AC}" srcOrd="0" destOrd="0" presId="urn:microsoft.com/office/officeart/2005/8/layout/radial5"/>
    <dgm:cxn modelId="{1EBED251-022D-4F8A-BD0B-958A70742332}" type="presParOf" srcId="{569E393E-E908-4BB6-92F4-089B04139B9C}" destId="{AA89A711-2635-455A-9FA7-0F21EBEC4E07}" srcOrd="6" destOrd="0" presId="urn:microsoft.com/office/officeart/2005/8/layout/radial5"/>
    <dgm:cxn modelId="{6174FAFA-677F-4852-9CE1-C90DF2172C2D}" type="presParOf" srcId="{569E393E-E908-4BB6-92F4-089B04139B9C}" destId="{AF3E9694-0968-4D76-A673-3DB4C4906FFD}" srcOrd="7" destOrd="0" presId="urn:microsoft.com/office/officeart/2005/8/layout/radial5"/>
    <dgm:cxn modelId="{71A54EC6-2CB5-4F39-A4B1-AC69C1295CA9}" type="presParOf" srcId="{AF3E9694-0968-4D76-A673-3DB4C4906FFD}" destId="{5ED29064-20D9-4B5B-A652-27FA8E9CA3E4}" srcOrd="0" destOrd="0" presId="urn:microsoft.com/office/officeart/2005/8/layout/radial5"/>
    <dgm:cxn modelId="{452F5851-553A-4FB9-9D96-DD4920588971}" type="presParOf" srcId="{569E393E-E908-4BB6-92F4-089B04139B9C}" destId="{A2E0C5EA-EB0D-4AD6-B21C-1B4415ABB859}" srcOrd="8" destOrd="0" presId="urn:microsoft.com/office/officeart/2005/8/layout/radial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9BC926A-DE37-4E51-AD34-5C28071340C6}" type="doc">
      <dgm:prSet loTypeId="urn:microsoft.com/office/officeart/2005/8/layout/chart3" loCatId="cycle" qsTypeId="urn:microsoft.com/office/officeart/2005/8/quickstyle/3d4" qsCatId="3D" csTypeId="urn:microsoft.com/office/officeart/2005/8/colors/colorful2" csCatId="colorful" phldr="1"/>
      <dgm:spPr/>
    </dgm:pt>
    <dgm:pt modelId="{51BA2786-A241-44B9-A194-D980E5353B1F}">
      <dgm:prSet phldrT="[טקסט]"/>
      <dgm:spPr/>
      <dgm:t>
        <a:bodyPr/>
        <a:lstStyle/>
        <a:p>
          <a:pPr rtl="1"/>
          <a:r>
            <a:rPr lang="ar-SA" dirty="0" smtClean="0">
              <a:latin typeface="Simplified Arabic" pitchFamily="18" charset="-78"/>
              <a:cs typeface="Simplified Arabic" pitchFamily="18" charset="-78"/>
            </a:rPr>
            <a:t>الرأس</a:t>
          </a:r>
          <a:endParaRPr lang="he-IL" dirty="0"/>
        </a:p>
      </dgm:t>
    </dgm:pt>
    <dgm:pt modelId="{D11F08A3-442A-4DA5-92AF-F3F8868C3C3B}" type="parTrans" cxnId="{D832B4D4-C4CA-4356-B14E-26A0599295B6}">
      <dgm:prSet/>
      <dgm:spPr/>
      <dgm:t>
        <a:bodyPr/>
        <a:lstStyle/>
        <a:p>
          <a:pPr rtl="1"/>
          <a:endParaRPr lang="he-IL"/>
        </a:p>
      </dgm:t>
    </dgm:pt>
    <dgm:pt modelId="{9D6862F4-FD05-4EF6-820E-72832C529EFB}" type="sibTrans" cxnId="{D832B4D4-C4CA-4356-B14E-26A0599295B6}">
      <dgm:prSet/>
      <dgm:spPr/>
      <dgm:t>
        <a:bodyPr/>
        <a:lstStyle/>
        <a:p>
          <a:pPr rtl="1"/>
          <a:endParaRPr lang="he-IL"/>
        </a:p>
      </dgm:t>
    </dgm:pt>
    <dgm:pt modelId="{F8489824-1727-402F-B3DD-3F46D34BC51D}">
      <dgm:prSet phldrT="[טקסט]"/>
      <dgm:spPr/>
      <dgm:t>
        <a:bodyPr/>
        <a:lstStyle/>
        <a:p>
          <a:pPr rtl="1"/>
          <a:r>
            <a:rPr lang="ar-SA" dirty="0" smtClean="0">
              <a:latin typeface="Simplified Arabic" pitchFamily="18" charset="-78"/>
              <a:cs typeface="Simplified Arabic" pitchFamily="18" charset="-78"/>
            </a:rPr>
            <a:t>الجذع</a:t>
          </a:r>
          <a:endParaRPr lang="he-IL" dirty="0"/>
        </a:p>
      </dgm:t>
    </dgm:pt>
    <dgm:pt modelId="{47B552F9-5DF8-4AD0-A198-205C73705450}" type="parTrans" cxnId="{F0D6543A-908A-4CA4-8BBC-D894318D141D}">
      <dgm:prSet/>
      <dgm:spPr/>
      <dgm:t>
        <a:bodyPr/>
        <a:lstStyle/>
        <a:p>
          <a:pPr rtl="1"/>
          <a:endParaRPr lang="he-IL"/>
        </a:p>
      </dgm:t>
    </dgm:pt>
    <dgm:pt modelId="{17E9227B-0010-4196-BAC5-A0C35D4804A5}" type="sibTrans" cxnId="{F0D6543A-908A-4CA4-8BBC-D894318D141D}">
      <dgm:prSet/>
      <dgm:spPr/>
      <dgm:t>
        <a:bodyPr/>
        <a:lstStyle/>
        <a:p>
          <a:pPr rtl="1"/>
          <a:endParaRPr lang="he-IL"/>
        </a:p>
      </dgm:t>
    </dgm:pt>
    <dgm:pt modelId="{0E062964-7DCA-408F-9859-7EF977785398}">
      <dgm:prSet/>
      <dgm:spPr/>
      <dgm:t>
        <a:bodyPr/>
        <a:lstStyle/>
        <a:p>
          <a:pPr rtl="1"/>
          <a:r>
            <a:rPr lang="ar-SA" smtClean="0">
              <a:latin typeface="Simplified Arabic" pitchFamily="18" charset="-78"/>
              <a:cs typeface="Simplified Arabic" pitchFamily="18" charset="-78"/>
            </a:rPr>
            <a:t>الأطراف</a:t>
          </a:r>
          <a:endParaRPr lang="en-US" dirty="0" smtClean="0">
            <a:latin typeface="Simplified Arabic" pitchFamily="18" charset="-78"/>
            <a:cs typeface="Simplified Arabic" pitchFamily="18" charset="-78"/>
          </a:endParaRPr>
        </a:p>
      </dgm:t>
    </dgm:pt>
    <dgm:pt modelId="{65760D8C-BB28-418D-AFAE-40F4AF3D526E}" type="parTrans" cxnId="{FF3F0F30-8B9F-40B8-926F-5995D4174DEF}">
      <dgm:prSet/>
      <dgm:spPr/>
      <dgm:t>
        <a:bodyPr/>
        <a:lstStyle/>
        <a:p>
          <a:pPr rtl="1"/>
          <a:endParaRPr lang="he-IL"/>
        </a:p>
      </dgm:t>
    </dgm:pt>
    <dgm:pt modelId="{AF8FC8BD-F23E-4CE7-A66F-CB6F1900066A}" type="sibTrans" cxnId="{FF3F0F30-8B9F-40B8-926F-5995D4174DEF}">
      <dgm:prSet/>
      <dgm:spPr/>
      <dgm:t>
        <a:bodyPr/>
        <a:lstStyle/>
        <a:p>
          <a:pPr rtl="1"/>
          <a:endParaRPr lang="he-IL"/>
        </a:p>
      </dgm:t>
    </dgm:pt>
    <dgm:pt modelId="{BF6D4FC1-FA6E-4CDB-BB48-549C13A43B25}" type="pres">
      <dgm:prSet presAssocID="{99BC926A-DE37-4E51-AD34-5C28071340C6}" presName="compositeShape" presStyleCnt="0">
        <dgm:presLayoutVars>
          <dgm:chMax val="7"/>
          <dgm:dir/>
          <dgm:resizeHandles val="exact"/>
        </dgm:presLayoutVars>
      </dgm:prSet>
      <dgm:spPr/>
    </dgm:pt>
    <dgm:pt modelId="{829A9149-5397-453E-81FB-D85F94063CF4}" type="pres">
      <dgm:prSet presAssocID="{99BC926A-DE37-4E51-AD34-5C28071340C6}" presName="wedge1" presStyleLbl="node1" presStyleIdx="0" presStyleCnt="3" custLinFactNeighborX="-3253" custLinFactNeighborY="1617"/>
      <dgm:spPr/>
      <dgm:t>
        <a:bodyPr/>
        <a:lstStyle/>
        <a:p>
          <a:pPr rtl="1"/>
          <a:endParaRPr lang="he-IL"/>
        </a:p>
      </dgm:t>
    </dgm:pt>
    <dgm:pt modelId="{590B299A-E0A2-4194-B1F9-CAF38D0B253A}" type="pres">
      <dgm:prSet presAssocID="{99BC926A-DE37-4E51-AD34-5C28071340C6}" presName="wedge1Tx" presStyleLbl="node1" presStyleIdx="0" presStyleCnt="3">
        <dgm:presLayoutVars>
          <dgm:chMax val="0"/>
          <dgm:chPref val="0"/>
          <dgm:bulletEnabled val="1"/>
        </dgm:presLayoutVars>
      </dgm:prSet>
      <dgm:spPr/>
      <dgm:t>
        <a:bodyPr/>
        <a:lstStyle/>
        <a:p>
          <a:pPr rtl="1"/>
          <a:endParaRPr lang="he-IL"/>
        </a:p>
      </dgm:t>
    </dgm:pt>
    <dgm:pt modelId="{5E543845-F9B4-4A52-B011-0E039B00AAB7}" type="pres">
      <dgm:prSet presAssocID="{99BC926A-DE37-4E51-AD34-5C28071340C6}" presName="wedge2" presStyleLbl="node1" presStyleIdx="1" presStyleCnt="3" custLinFactNeighborX="293" custLinFactNeighborY="1858"/>
      <dgm:spPr/>
      <dgm:t>
        <a:bodyPr/>
        <a:lstStyle/>
        <a:p>
          <a:pPr rtl="1"/>
          <a:endParaRPr lang="he-IL"/>
        </a:p>
      </dgm:t>
    </dgm:pt>
    <dgm:pt modelId="{3F4EC136-C054-4310-87F2-1C61E03EFCA4}" type="pres">
      <dgm:prSet presAssocID="{99BC926A-DE37-4E51-AD34-5C28071340C6}" presName="wedge2Tx" presStyleLbl="node1" presStyleIdx="1" presStyleCnt="3">
        <dgm:presLayoutVars>
          <dgm:chMax val="0"/>
          <dgm:chPref val="0"/>
          <dgm:bulletEnabled val="1"/>
        </dgm:presLayoutVars>
      </dgm:prSet>
      <dgm:spPr/>
      <dgm:t>
        <a:bodyPr/>
        <a:lstStyle/>
        <a:p>
          <a:pPr rtl="1"/>
          <a:endParaRPr lang="he-IL"/>
        </a:p>
      </dgm:t>
    </dgm:pt>
    <dgm:pt modelId="{E937C557-850D-44E8-B635-01D45E40A671}" type="pres">
      <dgm:prSet presAssocID="{99BC926A-DE37-4E51-AD34-5C28071340C6}" presName="wedge3" presStyleLbl="node1" presStyleIdx="2" presStyleCnt="3" custLinFactNeighborX="-1316" custLinFactNeighborY="-1359"/>
      <dgm:spPr/>
      <dgm:t>
        <a:bodyPr/>
        <a:lstStyle/>
        <a:p>
          <a:pPr rtl="1"/>
          <a:endParaRPr lang="he-IL"/>
        </a:p>
      </dgm:t>
    </dgm:pt>
    <dgm:pt modelId="{E7328748-5123-4294-9C4E-0D6173387DDE}" type="pres">
      <dgm:prSet presAssocID="{99BC926A-DE37-4E51-AD34-5C28071340C6}" presName="wedge3Tx" presStyleLbl="node1" presStyleIdx="2" presStyleCnt="3">
        <dgm:presLayoutVars>
          <dgm:chMax val="0"/>
          <dgm:chPref val="0"/>
          <dgm:bulletEnabled val="1"/>
        </dgm:presLayoutVars>
      </dgm:prSet>
      <dgm:spPr/>
      <dgm:t>
        <a:bodyPr/>
        <a:lstStyle/>
        <a:p>
          <a:pPr rtl="1"/>
          <a:endParaRPr lang="he-IL"/>
        </a:p>
      </dgm:t>
    </dgm:pt>
  </dgm:ptLst>
  <dgm:cxnLst>
    <dgm:cxn modelId="{FF3F0F30-8B9F-40B8-926F-5995D4174DEF}" srcId="{99BC926A-DE37-4E51-AD34-5C28071340C6}" destId="{0E062964-7DCA-408F-9859-7EF977785398}" srcOrd="1" destOrd="0" parTransId="{65760D8C-BB28-418D-AFAE-40F4AF3D526E}" sibTransId="{AF8FC8BD-F23E-4CE7-A66F-CB6F1900066A}"/>
    <dgm:cxn modelId="{7B78EB8C-85F5-46A5-B0B5-67A9572B5539}" type="presOf" srcId="{99BC926A-DE37-4E51-AD34-5C28071340C6}" destId="{BF6D4FC1-FA6E-4CDB-BB48-549C13A43B25}" srcOrd="0" destOrd="0" presId="urn:microsoft.com/office/officeart/2005/8/layout/chart3"/>
    <dgm:cxn modelId="{9F4D14E0-7671-4C4D-BD6F-3879E8A73B69}" type="presOf" srcId="{51BA2786-A241-44B9-A194-D980E5353B1F}" destId="{829A9149-5397-453E-81FB-D85F94063CF4}" srcOrd="0" destOrd="0" presId="urn:microsoft.com/office/officeart/2005/8/layout/chart3"/>
    <dgm:cxn modelId="{F660A002-6139-469E-B835-C6CDA80CDE60}" type="presOf" srcId="{F8489824-1727-402F-B3DD-3F46D34BC51D}" destId="{E7328748-5123-4294-9C4E-0D6173387DDE}" srcOrd="1" destOrd="0" presId="urn:microsoft.com/office/officeart/2005/8/layout/chart3"/>
    <dgm:cxn modelId="{DB6D5EEF-266E-47F8-9DD5-030AC3803903}" type="presOf" srcId="{0E062964-7DCA-408F-9859-7EF977785398}" destId="{5E543845-F9B4-4A52-B011-0E039B00AAB7}" srcOrd="0" destOrd="0" presId="urn:microsoft.com/office/officeart/2005/8/layout/chart3"/>
    <dgm:cxn modelId="{41EAF906-DF74-4C4B-91FD-331B223A5780}" type="presOf" srcId="{F8489824-1727-402F-B3DD-3F46D34BC51D}" destId="{E937C557-850D-44E8-B635-01D45E40A671}" srcOrd="0" destOrd="0" presId="urn:microsoft.com/office/officeart/2005/8/layout/chart3"/>
    <dgm:cxn modelId="{1F2003BF-2ABA-408D-A55B-BB21C921D66F}" type="presOf" srcId="{51BA2786-A241-44B9-A194-D980E5353B1F}" destId="{590B299A-E0A2-4194-B1F9-CAF38D0B253A}" srcOrd="1" destOrd="0" presId="urn:microsoft.com/office/officeart/2005/8/layout/chart3"/>
    <dgm:cxn modelId="{BA81DD8B-855F-498B-8E9D-9F9F823ED194}" type="presOf" srcId="{0E062964-7DCA-408F-9859-7EF977785398}" destId="{3F4EC136-C054-4310-87F2-1C61E03EFCA4}" srcOrd="1" destOrd="0" presId="urn:microsoft.com/office/officeart/2005/8/layout/chart3"/>
    <dgm:cxn modelId="{D832B4D4-C4CA-4356-B14E-26A0599295B6}" srcId="{99BC926A-DE37-4E51-AD34-5C28071340C6}" destId="{51BA2786-A241-44B9-A194-D980E5353B1F}" srcOrd="0" destOrd="0" parTransId="{D11F08A3-442A-4DA5-92AF-F3F8868C3C3B}" sibTransId="{9D6862F4-FD05-4EF6-820E-72832C529EFB}"/>
    <dgm:cxn modelId="{F0D6543A-908A-4CA4-8BBC-D894318D141D}" srcId="{99BC926A-DE37-4E51-AD34-5C28071340C6}" destId="{F8489824-1727-402F-B3DD-3F46D34BC51D}" srcOrd="2" destOrd="0" parTransId="{47B552F9-5DF8-4AD0-A198-205C73705450}" sibTransId="{17E9227B-0010-4196-BAC5-A0C35D4804A5}"/>
    <dgm:cxn modelId="{4800A82A-547A-4C3B-B25A-51278B64B756}" type="presParOf" srcId="{BF6D4FC1-FA6E-4CDB-BB48-549C13A43B25}" destId="{829A9149-5397-453E-81FB-D85F94063CF4}" srcOrd="0" destOrd="0" presId="urn:microsoft.com/office/officeart/2005/8/layout/chart3"/>
    <dgm:cxn modelId="{5B31E893-8671-4181-A2C2-D727228F60EE}" type="presParOf" srcId="{BF6D4FC1-FA6E-4CDB-BB48-549C13A43B25}" destId="{590B299A-E0A2-4194-B1F9-CAF38D0B253A}" srcOrd="1" destOrd="0" presId="urn:microsoft.com/office/officeart/2005/8/layout/chart3"/>
    <dgm:cxn modelId="{05F6830E-953C-45C4-81FF-FAC260ADB122}" type="presParOf" srcId="{BF6D4FC1-FA6E-4CDB-BB48-549C13A43B25}" destId="{5E543845-F9B4-4A52-B011-0E039B00AAB7}" srcOrd="2" destOrd="0" presId="urn:microsoft.com/office/officeart/2005/8/layout/chart3"/>
    <dgm:cxn modelId="{6BBFF20E-D03D-4798-A409-42515EC213E5}" type="presParOf" srcId="{BF6D4FC1-FA6E-4CDB-BB48-549C13A43B25}" destId="{3F4EC136-C054-4310-87F2-1C61E03EFCA4}" srcOrd="3" destOrd="0" presId="urn:microsoft.com/office/officeart/2005/8/layout/chart3"/>
    <dgm:cxn modelId="{D7B21646-E89D-45CF-A88C-2F45623D76D6}" type="presParOf" srcId="{BF6D4FC1-FA6E-4CDB-BB48-549C13A43B25}" destId="{E937C557-850D-44E8-B635-01D45E40A671}" srcOrd="4" destOrd="0" presId="urn:microsoft.com/office/officeart/2005/8/layout/chart3"/>
    <dgm:cxn modelId="{BE471C10-DFA9-43F9-A058-02CBB5287F2C}" type="presParOf" srcId="{BF6D4FC1-FA6E-4CDB-BB48-549C13A43B25}" destId="{E7328748-5123-4294-9C4E-0D6173387DDE}" srcOrd="5" destOrd="0" presId="urn:microsoft.com/office/officeart/2005/8/layout/char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B733AAA-77AA-4391-B20E-FD8B725CA2D9}" type="doc">
      <dgm:prSet loTypeId="urn:microsoft.com/office/officeart/2005/8/layout/hProcess10" loCatId="process" qsTypeId="urn:microsoft.com/office/officeart/2005/8/quickstyle/simple1" qsCatId="simple" csTypeId="urn:microsoft.com/office/officeart/2005/8/colors/accent1_2" csCatId="accent1" phldr="1"/>
      <dgm:spPr/>
      <dgm:t>
        <a:bodyPr/>
        <a:lstStyle/>
        <a:p>
          <a:pPr rtl="1"/>
          <a:endParaRPr lang="he-IL"/>
        </a:p>
      </dgm:t>
    </dgm:pt>
    <dgm:pt modelId="{0A3E12B5-9586-4FE4-87EF-EEAD5DDE0B54}">
      <dgm:prSet phldrT="[טקסט]" custT="1"/>
      <dgm:spPr/>
      <dgm:t>
        <a:bodyPr/>
        <a:lstStyle/>
        <a:p>
          <a:pPr rtl="1"/>
          <a:r>
            <a:rPr lang="ar-AE" sz="5400" dirty="0" smtClean="0">
              <a:ln w="12700">
                <a:solidFill>
                  <a:srgbClr val="006600"/>
                </a:solidFill>
                <a:round/>
                <a:headEnd/>
                <a:tailEnd/>
              </a:ln>
              <a:solidFill>
                <a:schemeClr val="tx1"/>
              </a:solidFill>
              <a:effectLst>
                <a:outerShdw dist="35921" dir="2700000" sy="50000" kx="2115830" algn="bl" rotWithShape="0">
                  <a:srgbClr val="C0C0C0"/>
                </a:outerShdw>
              </a:effectLst>
              <a:latin typeface="Simplified Arabic" pitchFamily="18" charset="-78"/>
              <a:ea typeface="+mn-cs"/>
              <a:cs typeface="Simplified Arabic" pitchFamily="18" charset="-78"/>
            </a:rPr>
            <a:t>فكر معنا </a:t>
          </a:r>
          <a:endParaRPr lang="he-IL" sz="5400" dirty="0">
            <a:solidFill>
              <a:schemeClr val="tx1"/>
            </a:solidFill>
          </a:endParaRPr>
        </a:p>
      </dgm:t>
    </dgm:pt>
    <dgm:pt modelId="{9B68BC4D-5F96-45AF-B102-B2FE750AA44E}" type="parTrans" cxnId="{EA5E6DFB-9653-4FE8-A16B-535057409A35}">
      <dgm:prSet/>
      <dgm:spPr/>
      <dgm:t>
        <a:bodyPr/>
        <a:lstStyle/>
        <a:p>
          <a:pPr rtl="1"/>
          <a:endParaRPr lang="he-IL"/>
        </a:p>
      </dgm:t>
    </dgm:pt>
    <dgm:pt modelId="{16C6090C-8C8B-48B8-AA00-D234EAD5C5B6}" type="sibTrans" cxnId="{EA5E6DFB-9653-4FE8-A16B-535057409A35}">
      <dgm:prSet/>
      <dgm:spPr/>
      <dgm:t>
        <a:bodyPr/>
        <a:lstStyle/>
        <a:p>
          <a:pPr rtl="1"/>
          <a:endParaRPr lang="he-IL"/>
        </a:p>
      </dgm:t>
    </dgm:pt>
    <dgm:pt modelId="{43BE1EFD-39D6-44C5-8C1D-0EA71E4D1056}">
      <dgm:prSet phldrT="[טקסט]" custT="1"/>
      <dgm:spPr/>
      <dgm:t>
        <a:bodyPr/>
        <a:lstStyle/>
        <a:p>
          <a:pPr rtl="1"/>
          <a:r>
            <a:rPr lang="ar-AE" sz="3200" b="1" cap="all" dirty="0" smtClean="0">
              <a:ln w="0"/>
              <a:solidFill>
                <a:schemeClr val="tx1"/>
              </a:solidFill>
              <a:effectLst>
                <a:reflection blurRad="12700" stA="50000" endPos="50000" dist="5000" dir="5400000" sy="-100000" rotWithShape="0"/>
              </a:effectLst>
              <a:latin typeface="Simplified Arabic" pitchFamily="18" charset="-78"/>
              <a:ea typeface="+mn-cs"/>
              <a:cs typeface="Simplified Arabic" pitchFamily="18" charset="-78"/>
            </a:rPr>
            <a:t>أهمية كل من الأجزاء التالية بالنسبة إلى موقعها في الهيكل العظمي </a:t>
          </a:r>
          <a:endParaRPr lang="he-IL" sz="3200" dirty="0">
            <a:solidFill>
              <a:schemeClr val="tx1"/>
            </a:solidFill>
          </a:endParaRPr>
        </a:p>
      </dgm:t>
    </dgm:pt>
    <dgm:pt modelId="{96986E9E-B5EB-47DA-AE45-D7D697467241}" type="parTrans" cxnId="{3A446897-96FF-416D-AA7E-C67B3FB92C6C}">
      <dgm:prSet/>
      <dgm:spPr/>
      <dgm:t>
        <a:bodyPr/>
        <a:lstStyle/>
        <a:p>
          <a:pPr rtl="1"/>
          <a:endParaRPr lang="he-IL"/>
        </a:p>
      </dgm:t>
    </dgm:pt>
    <dgm:pt modelId="{3A59B462-7FFC-493D-A651-9453E8A0A12E}" type="sibTrans" cxnId="{3A446897-96FF-416D-AA7E-C67B3FB92C6C}">
      <dgm:prSet/>
      <dgm:spPr/>
      <dgm:t>
        <a:bodyPr/>
        <a:lstStyle/>
        <a:p>
          <a:pPr rtl="1"/>
          <a:endParaRPr lang="he-IL"/>
        </a:p>
      </dgm:t>
    </dgm:pt>
    <dgm:pt modelId="{437A6566-9830-40F8-A6A1-CFE67AE67712}" type="pres">
      <dgm:prSet presAssocID="{6B733AAA-77AA-4391-B20E-FD8B725CA2D9}" presName="Name0" presStyleCnt="0">
        <dgm:presLayoutVars>
          <dgm:dir/>
          <dgm:resizeHandles val="exact"/>
        </dgm:presLayoutVars>
      </dgm:prSet>
      <dgm:spPr/>
      <dgm:t>
        <a:bodyPr/>
        <a:lstStyle/>
        <a:p>
          <a:pPr rtl="1"/>
          <a:endParaRPr lang="he-IL"/>
        </a:p>
      </dgm:t>
    </dgm:pt>
    <dgm:pt modelId="{CFE96581-5659-4F92-8424-1441318F2FBB}" type="pres">
      <dgm:prSet presAssocID="{0A3E12B5-9586-4FE4-87EF-EEAD5DDE0B54}" presName="composite" presStyleCnt="0"/>
      <dgm:spPr/>
    </dgm:pt>
    <dgm:pt modelId="{664B5C58-1514-4DD5-82BD-01D8CE565459}" type="pres">
      <dgm:prSet presAssocID="{0A3E12B5-9586-4FE4-87EF-EEAD5DDE0B54}" presName="imagSh" presStyleLbl="bgImgPlace1" presStyleIdx="0" presStyleCnt="2" custScaleX="144707" custScaleY="122029" custLinFactNeighborX="4710" custLinFactNeighborY="-31076"/>
      <dgm:spPr>
        <a:blipFill rotWithShape="0">
          <a:blip xmlns:r="http://schemas.openxmlformats.org/officeDocument/2006/relationships" r:embed="rId1"/>
          <a:stretch>
            <a:fillRect/>
          </a:stretch>
        </a:blipFill>
      </dgm:spPr>
    </dgm:pt>
    <dgm:pt modelId="{ACEB1609-86FE-4B77-8470-3626188F5D4D}" type="pres">
      <dgm:prSet presAssocID="{0A3E12B5-9586-4FE4-87EF-EEAD5DDE0B54}" presName="txNode" presStyleLbl="node1" presStyleIdx="0" presStyleCnt="2" custScaleX="128321" custScaleY="122509" custLinFactNeighborX="-5119" custLinFactNeighborY="12618">
        <dgm:presLayoutVars>
          <dgm:bulletEnabled val="1"/>
        </dgm:presLayoutVars>
      </dgm:prSet>
      <dgm:spPr/>
      <dgm:t>
        <a:bodyPr/>
        <a:lstStyle/>
        <a:p>
          <a:pPr rtl="1"/>
          <a:endParaRPr lang="he-IL"/>
        </a:p>
      </dgm:t>
    </dgm:pt>
    <dgm:pt modelId="{B7CA332F-DB30-4197-9264-78AE3C62A3A9}" type="pres">
      <dgm:prSet presAssocID="{16C6090C-8C8B-48B8-AA00-D234EAD5C5B6}" presName="sibTrans" presStyleLbl="sibTrans2D1" presStyleIdx="0" presStyleCnt="1" custScaleX="100600" custScaleY="71551" custLinFactY="100000" custLinFactNeighborX="26240" custLinFactNeighborY="124624"/>
      <dgm:spPr/>
      <dgm:t>
        <a:bodyPr/>
        <a:lstStyle/>
        <a:p>
          <a:pPr rtl="1"/>
          <a:endParaRPr lang="he-IL"/>
        </a:p>
      </dgm:t>
    </dgm:pt>
    <dgm:pt modelId="{41C8B3EE-717E-43B1-BD73-B88ED1812722}" type="pres">
      <dgm:prSet presAssocID="{16C6090C-8C8B-48B8-AA00-D234EAD5C5B6}" presName="connTx" presStyleLbl="sibTrans2D1" presStyleIdx="0" presStyleCnt="1"/>
      <dgm:spPr/>
      <dgm:t>
        <a:bodyPr/>
        <a:lstStyle/>
        <a:p>
          <a:pPr rtl="1"/>
          <a:endParaRPr lang="he-IL"/>
        </a:p>
      </dgm:t>
    </dgm:pt>
    <dgm:pt modelId="{BFA474A6-1325-4BD4-8D26-5E50D5EC7321}" type="pres">
      <dgm:prSet presAssocID="{43BE1EFD-39D6-44C5-8C1D-0EA71E4D1056}" presName="composite" presStyleCnt="0"/>
      <dgm:spPr/>
    </dgm:pt>
    <dgm:pt modelId="{A85B46BB-0C4D-4895-B638-41D62F52FBC8}" type="pres">
      <dgm:prSet presAssocID="{43BE1EFD-39D6-44C5-8C1D-0EA71E4D1056}" presName="imagSh" presStyleLbl="bgImgPlace1" presStyleIdx="1" presStyleCnt="2" custScaleX="173746" custScaleY="129031" custLinFactNeighborX="29429" custLinFactNeighborY="-21889"/>
      <dgm:spPr>
        <a:blipFill rotWithShape="0">
          <a:blip xmlns:r="http://schemas.openxmlformats.org/officeDocument/2006/relationships" r:embed="rId2"/>
          <a:stretch>
            <a:fillRect/>
          </a:stretch>
        </a:blipFill>
      </dgm:spPr>
    </dgm:pt>
    <dgm:pt modelId="{A66F328D-E218-47C1-8B50-5E45FA92EAEA}" type="pres">
      <dgm:prSet presAssocID="{43BE1EFD-39D6-44C5-8C1D-0EA71E4D1056}" presName="txNode" presStyleLbl="node1" presStyleIdx="1" presStyleCnt="2" custScaleX="189319" custScaleY="152252" custLinFactNeighborX="78" custLinFactNeighborY="14513">
        <dgm:presLayoutVars>
          <dgm:bulletEnabled val="1"/>
        </dgm:presLayoutVars>
      </dgm:prSet>
      <dgm:spPr/>
      <dgm:t>
        <a:bodyPr/>
        <a:lstStyle/>
        <a:p>
          <a:pPr rtl="1"/>
          <a:endParaRPr lang="he-IL"/>
        </a:p>
      </dgm:t>
    </dgm:pt>
  </dgm:ptLst>
  <dgm:cxnLst>
    <dgm:cxn modelId="{E12EA468-EC49-4B23-9D95-C8EE0CBCE5A3}" type="presOf" srcId="{16C6090C-8C8B-48B8-AA00-D234EAD5C5B6}" destId="{B7CA332F-DB30-4197-9264-78AE3C62A3A9}" srcOrd="0" destOrd="0" presId="urn:microsoft.com/office/officeart/2005/8/layout/hProcess10"/>
    <dgm:cxn modelId="{214152C0-8C16-4BAA-BD01-81491F2A8209}" type="presOf" srcId="{0A3E12B5-9586-4FE4-87EF-EEAD5DDE0B54}" destId="{ACEB1609-86FE-4B77-8470-3626188F5D4D}" srcOrd="0" destOrd="0" presId="urn:microsoft.com/office/officeart/2005/8/layout/hProcess10"/>
    <dgm:cxn modelId="{BE8AA35F-24F8-4C1A-8996-465E8FE99D57}" type="presOf" srcId="{43BE1EFD-39D6-44C5-8C1D-0EA71E4D1056}" destId="{A66F328D-E218-47C1-8B50-5E45FA92EAEA}" srcOrd="0" destOrd="0" presId="urn:microsoft.com/office/officeart/2005/8/layout/hProcess10"/>
    <dgm:cxn modelId="{EA5E6DFB-9653-4FE8-A16B-535057409A35}" srcId="{6B733AAA-77AA-4391-B20E-FD8B725CA2D9}" destId="{0A3E12B5-9586-4FE4-87EF-EEAD5DDE0B54}" srcOrd="0" destOrd="0" parTransId="{9B68BC4D-5F96-45AF-B102-B2FE750AA44E}" sibTransId="{16C6090C-8C8B-48B8-AA00-D234EAD5C5B6}"/>
    <dgm:cxn modelId="{3D24D19B-29D4-4ADF-A105-5DFE3F18C336}" type="presOf" srcId="{16C6090C-8C8B-48B8-AA00-D234EAD5C5B6}" destId="{41C8B3EE-717E-43B1-BD73-B88ED1812722}" srcOrd="1" destOrd="0" presId="urn:microsoft.com/office/officeart/2005/8/layout/hProcess10"/>
    <dgm:cxn modelId="{3A446897-96FF-416D-AA7E-C67B3FB92C6C}" srcId="{6B733AAA-77AA-4391-B20E-FD8B725CA2D9}" destId="{43BE1EFD-39D6-44C5-8C1D-0EA71E4D1056}" srcOrd="1" destOrd="0" parTransId="{96986E9E-B5EB-47DA-AE45-D7D697467241}" sibTransId="{3A59B462-7FFC-493D-A651-9453E8A0A12E}"/>
    <dgm:cxn modelId="{A09D0196-6389-4729-87DC-7ABB07480869}" type="presOf" srcId="{6B733AAA-77AA-4391-B20E-FD8B725CA2D9}" destId="{437A6566-9830-40F8-A6A1-CFE67AE67712}" srcOrd="0" destOrd="0" presId="urn:microsoft.com/office/officeart/2005/8/layout/hProcess10"/>
    <dgm:cxn modelId="{E7E7FAB1-A64C-4532-A922-C101955ED323}" type="presParOf" srcId="{437A6566-9830-40F8-A6A1-CFE67AE67712}" destId="{CFE96581-5659-4F92-8424-1441318F2FBB}" srcOrd="0" destOrd="0" presId="urn:microsoft.com/office/officeart/2005/8/layout/hProcess10"/>
    <dgm:cxn modelId="{20098F85-1238-4E97-A7F2-53B1260D8FE1}" type="presParOf" srcId="{CFE96581-5659-4F92-8424-1441318F2FBB}" destId="{664B5C58-1514-4DD5-82BD-01D8CE565459}" srcOrd="0" destOrd="0" presId="urn:microsoft.com/office/officeart/2005/8/layout/hProcess10"/>
    <dgm:cxn modelId="{E63223B1-57EC-49CB-9B79-F547A34F766D}" type="presParOf" srcId="{CFE96581-5659-4F92-8424-1441318F2FBB}" destId="{ACEB1609-86FE-4B77-8470-3626188F5D4D}" srcOrd="1" destOrd="0" presId="urn:microsoft.com/office/officeart/2005/8/layout/hProcess10"/>
    <dgm:cxn modelId="{E5DDD508-4DBF-4515-804D-81A2FD90DCCD}" type="presParOf" srcId="{437A6566-9830-40F8-A6A1-CFE67AE67712}" destId="{B7CA332F-DB30-4197-9264-78AE3C62A3A9}" srcOrd="1" destOrd="0" presId="urn:microsoft.com/office/officeart/2005/8/layout/hProcess10"/>
    <dgm:cxn modelId="{D7EF2A76-C092-49F8-AF4B-A5A80CEF6844}" type="presParOf" srcId="{B7CA332F-DB30-4197-9264-78AE3C62A3A9}" destId="{41C8B3EE-717E-43B1-BD73-B88ED1812722}" srcOrd="0" destOrd="0" presId="urn:microsoft.com/office/officeart/2005/8/layout/hProcess10"/>
    <dgm:cxn modelId="{8CE6DB7A-7363-4C6A-85B0-6587E6CBA70E}" type="presParOf" srcId="{437A6566-9830-40F8-A6A1-CFE67AE67712}" destId="{BFA474A6-1325-4BD4-8D26-5E50D5EC7321}" srcOrd="2" destOrd="0" presId="urn:microsoft.com/office/officeart/2005/8/layout/hProcess10"/>
    <dgm:cxn modelId="{77D13255-7796-4699-9248-08E83811197C}" type="presParOf" srcId="{BFA474A6-1325-4BD4-8D26-5E50D5EC7321}" destId="{A85B46BB-0C4D-4895-B638-41D62F52FBC8}" srcOrd="0" destOrd="0" presId="urn:microsoft.com/office/officeart/2005/8/layout/hProcess10"/>
    <dgm:cxn modelId="{695D0197-E403-4453-B440-6BB8793F2E83}" type="presParOf" srcId="{BFA474A6-1325-4BD4-8D26-5E50D5EC7321}" destId="{A66F328D-E218-47C1-8B50-5E45FA92EAEA}" srcOrd="1" destOrd="0" presId="urn:microsoft.com/office/officeart/2005/8/layout/hProcess10"/>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166839F-0229-4D3D-8105-CCEBA43F7A63}" type="doc">
      <dgm:prSet loTypeId="urn:microsoft.com/office/officeart/2005/8/layout/hierarchy3" loCatId="list" qsTypeId="urn:microsoft.com/office/officeart/2005/8/quickstyle/3d6" qsCatId="3D" csTypeId="urn:microsoft.com/office/officeart/2005/8/colors/accent1_1" csCatId="accent1" phldr="1"/>
      <dgm:spPr/>
      <dgm:t>
        <a:bodyPr/>
        <a:lstStyle/>
        <a:p>
          <a:pPr rtl="1"/>
          <a:endParaRPr lang="he-IL"/>
        </a:p>
      </dgm:t>
    </dgm:pt>
    <dgm:pt modelId="{F2430883-08D3-41E3-B85E-5CE0C17CC0E8}">
      <dgm:prSet phldrT="[טקסט]"/>
      <dgm:spPr/>
      <dgm:t>
        <a:bodyPr/>
        <a:lstStyle/>
        <a:p>
          <a:pPr rtl="1"/>
          <a:r>
            <a:rPr lang="ar-SA" b="1" dirty="0" smtClean="0">
              <a:latin typeface="Simplified Arabic" pitchFamily="18" charset="-78"/>
              <a:cs typeface="Simplified Arabic" pitchFamily="18" charset="-78"/>
            </a:rPr>
            <a:t>ثاني</a:t>
          </a:r>
          <a:r>
            <a:rPr lang="ar-AE" b="1" dirty="0" err="1" smtClean="0">
              <a:latin typeface="Simplified Arabic" pitchFamily="18" charset="-78"/>
              <a:cs typeface="Simplified Arabic" pitchFamily="18" charset="-78"/>
            </a:rPr>
            <a:t>ُا</a:t>
          </a:r>
          <a:r>
            <a:rPr lang="ar-SA" b="1" dirty="0" smtClean="0">
              <a:latin typeface="Simplified Arabic" pitchFamily="18" charset="-78"/>
              <a:cs typeface="Simplified Arabic" pitchFamily="18" charset="-78"/>
            </a:rPr>
            <a:t>: القفص الصدري </a:t>
          </a:r>
          <a:endParaRPr lang="he-IL" dirty="0"/>
        </a:p>
      </dgm:t>
    </dgm:pt>
    <dgm:pt modelId="{6D2A4AD4-2A6B-4BB2-BF2D-3CEB9440B9B3}" type="parTrans" cxnId="{0C0AA670-904F-4A51-ABEB-1BF8CBDEC272}">
      <dgm:prSet/>
      <dgm:spPr/>
      <dgm:t>
        <a:bodyPr/>
        <a:lstStyle/>
        <a:p>
          <a:pPr rtl="1"/>
          <a:endParaRPr lang="he-IL"/>
        </a:p>
      </dgm:t>
    </dgm:pt>
    <dgm:pt modelId="{CBFC2A69-7E20-477F-BA63-7BEB1D424CAD}" type="sibTrans" cxnId="{0C0AA670-904F-4A51-ABEB-1BF8CBDEC272}">
      <dgm:prSet/>
      <dgm:spPr/>
      <dgm:t>
        <a:bodyPr/>
        <a:lstStyle/>
        <a:p>
          <a:pPr rtl="1"/>
          <a:endParaRPr lang="he-IL"/>
        </a:p>
      </dgm:t>
    </dgm:pt>
    <dgm:pt modelId="{DE8B949C-23BE-4C1E-B2AC-841E8C10BF1A}">
      <dgm:prSet phldrT="[טקסט]" custT="1"/>
      <dgm:spPr/>
      <dgm:t>
        <a:bodyPr/>
        <a:lstStyle/>
        <a:p>
          <a:pPr algn="r" rtl="1"/>
          <a:r>
            <a:rPr lang="ar-SA" sz="3200" dirty="0" smtClean="0">
              <a:latin typeface="Simplified Arabic" pitchFamily="18" charset="-78"/>
              <a:cs typeface="Simplified Arabic" pitchFamily="18" charset="-78"/>
            </a:rPr>
            <a:t>و</a:t>
          </a:r>
          <a:r>
            <a:rPr lang="ar-AE" sz="3200" dirty="0" smtClean="0">
              <a:latin typeface="Simplified Arabic" pitchFamily="18" charset="-78"/>
              <a:cs typeface="Simplified Arabic" pitchFamily="18" charset="-78"/>
            </a:rPr>
            <a:t>هو عظم طويل موجود في مركز الصدر من الأمام في الإنسان ويعمل على حماية القلب والرئتين والأوعية الدموية.</a:t>
          </a:r>
          <a:endParaRPr lang="he-IL" sz="3200" dirty="0"/>
        </a:p>
      </dgm:t>
    </dgm:pt>
    <dgm:pt modelId="{F9DABE21-4DD9-479A-909D-290E5B47B61D}" type="parTrans" cxnId="{6516EE9B-0CD4-4C7A-8E44-0B7C783D24B3}">
      <dgm:prSet/>
      <dgm:spPr/>
      <dgm:t>
        <a:bodyPr/>
        <a:lstStyle/>
        <a:p>
          <a:pPr rtl="1"/>
          <a:endParaRPr lang="he-IL"/>
        </a:p>
      </dgm:t>
    </dgm:pt>
    <dgm:pt modelId="{74520BF8-D210-465C-ADDF-54FFE80BFAFD}" type="sibTrans" cxnId="{6516EE9B-0CD4-4C7A-8E44-0B7C783D24B3}">
      <dgm:prSet/>
      <dgm:spPr/>
      <dgm:t>
        <a:bodyPr/>
        <a:lstStyle/>
        <a:p>
          <a:pPr rtl="1"/>
          <a:endParaRPr lang="he-IL"/>
        </a:p>
      </dgm:t>
    </dgm:pt>
    <dgm:pt modelId="{2A6A81F1-DB89-4EC4-BB91-058CEC60AA64}">
      <dgm:prSet phldrT="[טקסט]" custT="1"/>
      <dgm:spPr/>
      <dgm:t>
        <a:bodyPr/>
        <a:lstStyle/>
        <a:p>
          <a:pPr rtl="1"/>
          <a:r>
            <a:rPr lang="ar-AE" sz="3200" b="1" u="sng" dirty="0" smtClean="0">
              <a:latin typeface="Simplified Arabic" pitchFamily="18" charset="-78"/>
              <a:cs typeface="Simplified Arabic" pitchFamily="18" charset="-78"/>
            </a:rPr>
            <a:t>العظام الموجودة فيه: </a:t>
          </a:r>
          <a:r>
            <a:rPr lang="ar-AE" sz="3200" dirty="0" smtClean="0">
              <a:latin typeface="Simplified Arabic" pitchFamily="18" charset="-78"/>
              <a:cs typeface="Simplified Arabic" pitchFamily="18" charset="-78"/>
            </a:rPr>
            <a:t>عظمة الصدر والأضلاع.</a:t>
          </a:r>
          <a:endParaRPr lang="he-IL" sz="3200" dirty="0"/>
        </a:p>
      </dgm:t>
    </dgm:pt>
    <dgm:pt modelId="{2387629E-07A0-4821-BC6A-0D5EA7672584}" type="parTrans" cxnId="{D727635A-C7A9-4B5C-9719-0123A012BED8}">
      <dgm:prSet/>
      <dgm:spPr/>
      <dgm:t>
        <a:bodyPr/>
        <a:lstStyle/>
        <a:p>
          <a:pPr rtl="1"/>
          <a:endParaRPr lang="he-IL"/>
        </a:p>
      </dgm:t>
    </dgm:pt>
    <dgm:pt modelId="{9BF2BE6B-1763-41B5-8609-067999687B63}" type="sibTrans" cxnId="{D727635A-C7A9-4B5C-9719-0123A012BED8}">
      <dgm:prSet/>
      <dgm:spPr/>
      <dgm:t>
        <a:bodyPr/>
        <a:lstStyle/>
        <a:p>
          <a:pPr rtl="1"/>
          <a:endParaRPr lang="he-IL"/>
        </a:p>
      </dgm:t>
    </dgm:pt>
    <dgm:pt modelId="{455962AF-6E89-4B52-8E00-BAB734D94D8A}" type="pres">
      <dgm:prSet presAssocID="{1166839F-0229-4D3D-8105-CCEBA43F7A63}" presName="diagram" presStyleCnt="0">
        <dgm:presLayoutVars>
          <dgm:chPref val="1"/>
          <dgm:dir/>
          <dgm:animOne val="branch"/>
          <dgm:animLvl val="lvl"/>
          <dgm:resizeHandles/>
        </dgm:presLayoutVars>
      </dgm:prSet>
      <dgm:spPr/>
      <dgm:t>
        <a:bodyPr/>
        <a:lstStyle/>
        <a:p>
          <a:pPr rtl="1"/>
          <a:endParaRPr lang="he-IL"/>
        </a:p>
      </dgm:t>
    </dgm:pt>
    <dgm:pt modelId="{4981F0D3-F0E0-4DE9-9E17-4E9A7CC2819B}" type="pres">
      <dgm:prSet presAssocID="{F2430883-08D3-41E3-B85E-5CE0C17CC0E8}" presName="root" presStyleCnt="0"/>
      <dgm:spPr/>
    </dgm:pt>
    <dgm:pt modelId="{1B560284-CDAD-47A9-AD3B-D24963333A94}" type="pres">
      <dgm:prSet presAssocID="{F2430883-08D3-41E3-B85E-5CE0C17CC0E8}" presName="rootComposite" presStyleCnt="0"/>
      <dgm:spPr/>
    </dgm:pt>
    <dgm:pt modelId="{214A72A1-FFCB-412F-9251-9B16129C44E1}" type="pres">
      <dgm:prSet presAssocID="{F2430883-08D3-41E3-B85E-5CE0C17CC0E8}" presName="rootText" presStyleLbl="node1" presStyleIdx="0" presStyleCnt="1" custScaleX="121766" custScaleY="117359"/>
      <dgm:spPr/>
      <dgm:t>
        <a:bodyPr/>
        <a:lstStyle/>
        <a:p>
          <a:pPr rtl="1"/>
          <a:endParaRPr lang="he-IL"/>
        </a:p>
      </dgm:t>
    </dgm:pt>
    <dgm:pt modelId="{CA85DF77-A1D3-4C2E-8DF5-FC037F4B8A3C}" type="pres">
      <dgm:prSet presAssocID="{F2430883-08D3-41E3-B85E-5CE0C17CC0E8}" presName="rootConnector" presStyleLbl="node1" presStyleIdx="0" presStyleCnt="1"/>
      <dgm:spPr/>
      <dgm:t>
        <a:bodyPr/>
        <a:lstStyle/>
        <a:p>
          <a:pPr rtl="1"/>
          <a:endParaRPr lang="he-IL"/>
        </a:p>
      </dgm:t>
    </dgm:pt>
    <dgm:pt modelId="{68F283ED-10DA-45C5-8ED8-C7143745EBDC}" type="pres">
      <dgm:prSet presAssocID="{F2430883-08D3-41E3-B85E-5CE0C17CC0E8}" presName="childShape" presStyleCnt="0"/>
      <dgm:spPr/>
    </dgm:pt>
    <dgm:pt modelId="{EF37AC6F-4F41-42DE-A1FA-CD603D030927}" type="pres">
      <dgm:prSet presAssocID="{F9DABE21-4DD9-479A-909D-290E5B47B61D}" presName="Name13" presStyleLbl="parChTrans1D2" presStyleIdx="0" presStyleCnt="2"/>
      <dgm:spPr/>
      <dgm:t>
        <a:bodyPr/>
        <a:lstStyle/>
        <a:p>
          <a:pPr rtl="1"/>
          <a:endParaRPr lang="he-IL"/>
        </a:p>
      </dgm:t>
    </dgm:pt>
    <dgm:pt modelId="{AA14D632-B53C-43EB-AE11-DDCFC8BA4EE4}" type="pres">
      <dgm:prSet presAssocID="{DE8B949C-23BE-4C1E-B2AC-841E8C10BF1A}" presName="childText" presStyleLbl="bgAcc1" presStyleIdx="0" presStyleCnt="2" custScaleX="177546" custScaleY="148688">
        <dgm:presLayoutVars>
          <dgm:bulletEnabled val="1"/>
        </dgm:presLayoutVars>
      </dgm:prSet>
      <dgm:spPr/>
      <dgm:t>
        <a:bodyPr/>
        <a:lstStyle/>
        <a:p>
          <a:pPr rtl="1"/>
          <a:endParaRPr lang="he-IL"/>
        </a:p>
      </dgm:t>
    </dgm:pt>
    <dgm:pt modelId="{E380AA3D-992D-4A99-BF22-9030795B9A6D}" type="pres">
      <dgm:prSet presAssocID="{2387629E-07A0-4821-BC6A-0D5EA7672584}" presName="Name13" presStyleLbl="parChTrans1D2" presStyleIdx="1" presStyleCnt="2"/>
      <dgm:spPr/>
      <dgm:t>
        <a:bodyPr/>
        <a:lstStyle/>
        <a:p>
          <a:pPr rtl="1"/>
          <a:endParaRPr lang="he-IL"/>
        </a:p>
      </dgm:t>
    </dgm:pt>
    <dgm:pt modelId="{8258E91E-038A-4447-B69A-A38CF68BF27D}" type="pres">
      <dgm:prSet presAssocID="{2A6A81F1-DB89-4EC4-BB91-058CEC60AA64}" presName="childText" presStyleLbl="bgAcc1" presStyleIdx="1" presStyleCnt="2" custScaleX="177928" custScaleY="127425">
        <dgm:presLayoutVars>
          <dgm:bulletEnabled val="1"/>
        </dgm:presLayoutVars>
      </dgm:prSet>
      <dgm:spPr/>
      <dgm:t>
        <a:bodyPr/>
        <a:lstStyle/>
        <a:p>
          <a:pPr rtl="1"/>
          <a:endParaRPr lang="he-IL"/>
        </a:p>
      </dgm:t>
    </dgm:pt>
  </dgm:ptLst>
  <dgm:cxnLst>
    <dgm:cxn modelId="{84BF003A-BA08-4D2C-BAF8-0C1BE8DE2904}" type="presOf" srcId="{F2430883-08D3-41E3-B85E-5CE0C17CC0E8}" destId="{CA85DF77-A1D3-4C2E-8DF5-FC037F4B8A3C}" srcOrd="1" destOrd="0" presId="urn:microsoft.com/office/officeart/2005/8/layout/hierarchy3"/>
    <dgm:cxn modelId="{A41FFC14-295E-4E16-8D6F-380C2FDC039E}" type="presOf" srcId="{1166839F-0229-4D3D-8105-CCEBA43F7A63}" destId="{455962AF-6E89-4B52-8E00-BAB734D94D8A}" srcOrd="0" destOrd="0" presId="urn:microsoft.com/office/officeart/2005/8/layout/hierarchy3"/>
    <dgm:cxn modelId="{F941885C-89B1-42E6-8205-21E2DAE181E1}" type="presOf" srcId="{2A6A81F1-DB89-4EC4-BB91-058CEC60AA64}" destId="{8258E91E-038A-4447-B69A-A38CF68BF27D}" srcOrd="0" destOrd="0" presId="urn:microsoft.com/office/officeart/2005/8/layout/hierarchy3"/>
    <dgm:cxn modelId="{D727635A-C7A9-4B5C-9719-0123A012BED8}" srcId="{F2430883-08D3-41E3-B85E-5CE0C17CC0E8}" destId="{2A6A81F1-DB89-4EC4-BB91-058CEC60AA64}" srcOrd="1" destOrd="0" parTransId="{2387629E-07A0-4821-BC6A-0D5EA7672584}" sibTransId="{9BF2BE6B-1763-41B5-8609-067999687B63}"/>
    <dgm:cxn modelId="{F8A33A45-2C84-47F5-B99D-32ED19FE42B3}" type="presOf" srcId="{F9DABE21-4DD9-479A-909D-290E5B47B61D}" destId="{EF37AC6F-4F41-42DE-A1FA-CD603D030927}" srcOrd="0" destOrd="0" presId="urn:microsoft.com/office/officeart/2005/8/layout/hierarchy3"/>
    <dgm:cxn modelId="{0C0AA670-904F-4A51-ABEB-1BF8CBDEC272}" srcId="{1166839F-0229-4D3D-8105-CCEBA43F7A63}" destId="{F2430883-08D3-41E3-B85E-5CE0C17CC0E8}" srcOrd="0" destOrd="0" parTransId="{6D2A4AD4-2A6B-4BB2-BF2D-3CEB9440B9B3}" sibTransId="{CBFC2A69-7E20-477F-BA63-7BEB1D424CAD}"/>
    <dgm:cxn modelId="{D555D6ED-8788-4017-8E88-904CD0D7A5A8}" type="presOf" srcId="{DE8B949C-23BE-4C1E-B2AC-841E8C10BF1A}" destId="{AA14D632-B53C-43EB-AE11-DDCFC8BA4EE4}" srcOrd="0" destOrd="0" presId="urn:microsoft.com/office/officeart/2005/8/layout/hierarchy3"/>
    <dgm:cxn modelId="{47765B7A-A941-4F63-8FB8-BCEA7FE9E09F}" type="presOf" srcId="{2387629E-07A0-4821-BC6A-0D5EA7672584}" destId="{E380AA3D-992D-4A99-BF22-9030795B9A6D}" srcOrd="0" destOrd="0" presId="urn:microsoft.com/office/officeart/2005/8/layout/hierarchy3"/>
    <dgm:cxn modelId="{D6A42104-BDED-4E2E-BF8C-D578CD1E40ED}" type="presOf" srcId="{F2430883-08D3-41E3-B85E-5CE0C17CC0E8}" destId="{214A72A1-FFCB-412F-9251-9B16129C44E1}" srcOrd="0" destOrd="0" presId="urn:microsoft.com/office/officeart/2005/8/layout/hierarchy3"/>
    <dgm:cxn modelId="{6516EE9B-0CD4-4C7A-8E44-0B7C783D24B3}" srcId="{F2430883-08D3-41E3-B85E-5CE0C17CC0E8}" destId="{DE8B949C-23BE-4C1E-B2AC-841E8C10BF1A}" srcOrd="0" destOrd="0" parTransId="{F9DABE21-4DD9-479A-909D-290E5B47B61D}" sibTransId="{74520BF8-D210-465C-ADDF-54FFE80BFAFD}"/>
    <dgm:cxn modelId="{742141F7-2E8E-47FD-B767-DC5923499C20}" type="presParOf" srcId="{455962AF-6E89-4B52-8E00-BAB734D94D8A}" destId="{4981F0D3-F0E0-4DE9-9E17-4E9A7CC2819B}" srcOrd="0" destOrd="0" presId="urn:microsoft.com/office/officeart/2005/8/layout/hierarchy3"/>
    <dgm:cxn modelId="{673718BA-B978-4297-A10C-958775495467}" type="presParOf" srcId="{4981F0D3-F0E0-4DE9-9E17-4E9A7CC2819B}" destId="{1B560284-CDAD-47A9-AD3B-D24963333A94}" srcOrd="0" destOrd="0" presId="urn:microsoft.com/office/officeart/2005/8/layout/hierarchy3"/>
    <dgm:cxn modelId="{3FEC678F-C1CC-42B4-A84A-1C8F512B7A11}" type="presParOf" srcId="{1B560284-CDAD-47A9-AD3B-D24963333A94}" destId="{214A72A1-FFCB-412F-9251-9B16129C44E1}" srcOrd="0" destOrd="0" presId="urn:microsoft.com/office/officeart/2005/8/layout/hierarchy3"/>
    <dgm:cxn modelId="{39DE1283-0B08-4A69-BC54-FFAEF86D3DC2}" type="presParOf" srcId="{1B560284-CDAD-47A9-AD3B-D24963333A94}" destId="{CA85DF77-A1D3-4C2E-8DF5-FC037F4B8A3C}" srcOrd="1" destOrd="0" presId="urn:microsoft.com/office/officeart/2005/8/layout/hierarchy3"/>
    <dgm:cxn modelId="{3C980116-59B2-4BA3-BEA4-D7AF1F8ED56C}" type="presParOf" srcId="{4981F0D3-F0E0-4DE9-9E17-4E9A7CC2819B}" destId="{68F283ED-10DA-45C5-8ED8-C7143745EBDC}" srcOrd="1" destOrd="0" presId="urn:microsoft.com/office/officeart/2005/8/layout/hierarchy3"/>
    <dgm:cxn modelId="{831FC3F0-297B-4D55-8A69-54697EE4EFC6}" type="presParOf" srcId="{68F283ED-10DA-45C5-8ED8-C7143745EBDC}" destId="{EF37AC6F-4F41-42DE-A1FA-CD603D030927}" srcOrd="0" destOrd="0" presId="urn:microsoft.com/office/officeart/2005/8/layout/hierarchy3"/>
    <dgm:cxn modelId="{DF99D491-1532-4D90-BB08-E3DBAE9870F2}" type="presParOf" srcId="{68F283ED-10DA-45C5-8ED8-C7143745EBDC}" destId="{AA14D632-B53C-43EB-AE11-DDCFC8BA4EE4}" srcOrd="1" destOrd="0" presId="urn:microsoft.com/office/officeart/2005/8/layout/hierarchy3"/>
    <dgm:cxn modelId="{09DB7030-EFAE-4926-BEF6-996E4B46ACD6}" type="presParOf" srcId="{68F283ED-10DA-45C5-8ED8-C7143745EBDC}" destId="{E380AA3D-992D-4A99-BF22-9030795B9A6D}" srcOrd="2" destOrd="0" presId="urn:microsoft.com/office/officeart/2005/8/layout/hierarchy3"/>
    <dgm:cxn modelId="{DF221DC3-2B1A-4846-92A8-5D710F1F96E5}" type="presParOf" srcId="{68F283ED-10DA-45C5-8ED8-C7143745EBDC}" destId="{8258E91E-038A-4447-B69A-A38CF68BF27D}" srcOrd="3" destOrd="0" presId="urn:microsoft.com/office/officeart/2005/8/layout/hierarchy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6EF476B-53E3-4FBA-ADB4-CAC89AAD49A6}" type="doc">
      <dgm:prSet loTypeId="urn:microsoft.com/office/officeart/2005/8/layout/process2" loCatId="process" qsTypeId="urn:microsoft.com/office/officeart/2005/8/quickstyle/3d9" qsCatId="3D" csTypeId="urn:microsoft.com/office/officeart/2005/8/colors/colorful1" csCatId="colorful" phldr="1"/>
      <dgm:spPr/>
      <dgm:t>
        <a:bodyPr/>
        <a:lstStyle/>
        <a:p>
          <a:pPr rtl="1"/>
          <a:endParaRPr lang="he-IL"/>
        </a:p>
      </dgm:t>
    </dgm:pt>
    <dgm:pt modelId="{B82D5488-C7EC-4033-8517-AC55EAF4C182}">
      <dgm:prSet phldrT="[טקסט]" custT="1"/>
      <dgm:spPr/>
      <dgm:t>
        <a:bodyPr/>
        <a:lstStyle/>
        <a:p>
          <a:pPr algn="r" rtl="1"/>
          <a:r>
            <a:rPr lang="ar-AE" sz="4800" b="1" u="none" dirty="0" smtClean="0">
              <a:latin typeface="Simplified Arabic" pitchFamily="18" charset="-78"/>
              <a:cs typeface="Simplified Arabic" pitchFamily="18" charset="-78"/>
            </a:rPr>
            <a:t>الاضلاع </a:t>
          </a:r>
          <a:endParaRPr lang="he-IL" sz="4800" u="none" dirty="0"/>
        </a:p>
      </dgm:t>
    </dgm:pt>
    <dgm:pt modelId="{AACA4162-C95A-4377-BC4E-DB0280BCB6A9}" type="parTrans" cxnId="{D608EAFC-C189-4F50-8726-38E8C6B5B6B0}">
      <dgm:prSet/>
      <dgm:spPr/>
      <dgm:t>
        <a:bodyPr/>
        <a:lstStyle/>
        <a:p>
          <a:pPr rtl="1"/>
          <a:endParaRPr lang="he-IL"/>
        </a:p>
      </dgm:t>
    </dgm:pt>
    <dgm:pt modelId="{9E5CEA41-FC7F-4C77-81F1-E1F9DD1E184B}" type="sibTrans" cxnId="{D608EAFC-C189-4F50-8726-38E8C6B5B6B0}">
      <dgm:prSet/>
      <dgm:spPr/>
      <dgm:t>
        <a:bodyPr/>
        <a:lstStyle/>
        <a:p>
          <a:pPr rtl="1"/>
          <a:endParaRPr lang="he-IL"/>
        </a:p>
      </dgm:t>
    </dgm:pt>
    <dgm:pt modelId="{689A7A49-3B1B-4FAB-85FB-0CC2EB3F5147}">
      <dgm:prSet phldrT="[טקסט]" custT="1"/>
      <dgm:spPr/>
      <dgm:t>
        <a:bodyPr/>
        <a:lstStyle/>
        <a:p>
          <a:pPr algn="r" rtl="1"/>
          <a:r>
            <a:rPr lang="ar-AE" sz="4000" dirty="0" smtClean="0">
              <a:latin typeface="Simplified Arabic" pitchFamily="18" charset="-78"/>
              <a:cs typeface="Simplified Arabic" pitchFamily="18" charset="-78"/>
            </a:rPr>
            <a:t>هي مجموعة من الأضلاع التي تكون القفص الصدري.</a:t>
          </a:r>
        </a:p>
        <a:p>
          <a:pPr algn="r" rtl="1"/>
          <a:r>
            <a:rPr lang="ar-AE" sz="4000" dirty="0" smtClean="0">
              <a:latin typeface="Simplified Arabic" pitchFamily="18" charset="-78"/>
              <a:cs typeface="Simplified Arabic" pitchFamily="18" charset="-78"/>
            </a:rPr>
            <a:t>في </a:t>
          </a:r>
          <a:r>
            <a:rPr lang="ar-AE" sz="4000" dirty="0" err="1" smtClean="0">
              <a:latin typeface="Simplified Arabic" pitchFamily="18" charset="-78"/>
              <a:cs typeface="Simplified Arabic" pitchFamily="18" charset="-78"/>
            </a:rPr>
            <a:t>الأنسان</a:t>
          </a:r>
          <a:r>
            <a:rPr lang="ar-AE" sz="4000" dirty="0" smtClean="0">
              <a:latin typeface="Simplified Arabic" pitchFamily="18" charset="-78"/>
              <a:cs typeface="Simplified Arabic" pitchFamily="18" charset="-78"/>
            </a:rPr>
            <a:t> يوجد 24 ضلع.</a:t>
          </a:r>
          <a:endParaRPr lang="he-IL" sz="4000" dirty="0"/>
        </a:p>
      </dgm:t>
    </dgm:pt>
    <dgm:pt modelId="{5C170D85-D629-4A4D-BC2C-4ECA5A1C244F}" type="parTrans" cxnId="{C62B7980-F461-4687-BD55-FD15136D85E7}">
      <dgm:prSet/>
      <dgm:spPr/>
      <dgm:t>
        <a:bodyPr/>
        <a:lstStyle/>
        <a:p>
          <a:pPr rtl="1"/>
          <a:endParaRPr lang="he-IL"/>
        </a:p>
      </dgm:t>
    </dgm:pt>
    <dgm:pt modelId="{77EEF609-6954-498E-8278-B35D3757D49E}" type="sibTrans" cxnId="{C62B7980-F461-4687-BD55-FD15136D85E7}">
      <dgm:prSet/>
      <dgm:spPr/>
      <dgm:t>
        <a:bodyPr/>
        <a:lstStyle/>
        <a:p>
          <a:pPr rtl="1"/>
          <a:endParaRPr lang="he-IL"/>
        </a:p>
      </dgm:t>
    </dgm:pt>
    <dgm:pt modelId="{9551049A-8DB4-4528-AD7A-EE5D0BFED180}" type="pres">
      <dgm:prSet presAssocID="{26EF476B-53E3-4FBA-ADB4-CAC89AAD49A6}" presName="linearFlow" presStyleCnt="0">
        <dgm:presLayoutVars>
          <dgm:resizeHandles val="exact"/>
        </dgm:presLayoutVars>
      </dgm:prSet>
      <dgm:spPr/>
      <dgm:t>
        <a:bodyPr/>
        <a:lstStyle/>
        <a:p>
          <a:pPr rtl="1"/>
          <a:endParaRPr lang="he-IL"/>
        </a:p>
      </dgm:t>
    </dgm:pt>
    <dgm:pt modelId="{51A6E039-4421-4E46-9BF6-023AC0A8E839}" type="pres">
      <dgm:prSet presAssocID="{B82D5488-C7EC-4033-8517-AC55EAF4C182}" presName="node" presStyleLbl="node1" presStyleIdx="0" presStyleCnt="2" custScaleY="36661">
        <dgm:presLayoutVars>
          <dgm:bulletEnabled val="1"/>
        </dgm:presLayoutVars>
      </dgm:prSet>
      <dgm:spPr/>
      <dgm:t>
        <a:bodyPr/>
        <a:lstStyle/>
        <a:p>
          <a:pPr rtl="1"/>
          <a:endParaRPr lang="he-IL"/>
        </a:p>
      </dgm:t>
    </dgm:pt>
    <dgm:pt modelId="{CBC90418-DE8D-4C1F-8C6A-DCF8CC166634}" type="pres">
      <dgm:prSet presAssocID="{9E5CEA41-FC7F-4C77-81F1-E1F9DD1E184B}" presName="sibTrans" presStyleLbl="sibTrans2D1" presStyleIdx="0" presStyleCnt="1"/>
      <dgm:spPr/>
      <dgm:t>
        <a:bodyPr/>
        <a:lstStyle/>
        <a:p>
          <a:pPr rtl="1"/>
          <a:endParaRPr lang="he-IL"/>
        </a:p>
      </dgm:t>
    </dgm:pt>
    <dgm:pt modelId="{C649D999-75D0-48FA-BE1B-8523919C99E9}" type="pres">
      <dgm:prSet presAssocID="{9E5CEA41-FC7F-4C77-81F1-E1F9DD1E184B}" presName="connectorText" presStyleLbl="sibTrans2D1" presStyleIdx="0" presStyleCnt="1"/>
      <dgm:spPr/>
      <dgm:t>
        <a:bodyPr/>
        <a:lstStyle/>
        <a:p>
          <a:pPr rtl="1"/>
          <a:endParaRPr lang="he-IL"/>
        </a:p>
      </dgm:t>
    </dgm:pt>
    <dgm:pt modelId="{225076ED-B9A0-40E5-8599-B482104A308D}" type="pres">
      <dgm:prSet presAssocID="{689A7A49-3B1B-4FAB-85FB-0CC2EB3F5147}" presName="node" presStyleLbl="node1" presStyleIdx="1" presStyleCnt="2" custScaleX="143837">
        <dgm:presLayoutVars>
          <dgm:bulletEnabled val="1"/>
        </dgm:presLayoutVars>
      </dgm:prSet>
      <dgm:spPr/>
      <dgm:t>
        <a:bodyPr/>
        <a:lstStyle/>
        <a:p>
          <a:pPr rtl="1"/>
          <a:endParaRPr lang="he-IL"/>
        </a:p>
      </dgm:t>
    </dgm:pt>
  </dgm:ptLst>
  <dgm:cxnLst>
    <dgm:cxn modelId="{8E10E86F-A3AE-4E73-B32F-281D07EA3934}" type="presOf" srcId="{B82D5488-C7EC-4033-8517-AC55EAF4C182}" destId="{51A6E039-4421-4E46-9BF6-023AC0A8E839}" srcOrd="0" destOrd="0" presId="urn:microsoft.com/office/officeart/2005/8/layout/process2"/>
    <dgm:cxn modelId="{1E6B58F7-310E-44CD-88C3-E782A62788C0}" type="presOf" srcId="{689A7A49-3B1B-4FAB-85FB-0CC2EB3F5147}" destId="{225076ED-B9A0-40E5-8599-B482104A308D}" srcOrd="0" destOrd="0" presId="urn:microsoft.com/office/officeart/2005/8/layout/process2"/>
    <dgm:cxn modelId="{EAD3A078-D1E9-490A-9E34-1CB33B88CCBF}" type="presOf" srcId="{9E5CEA41-FC7F-4C77-81F1-E1F9DD1E184B}" destId="{CBC90418-DE8D-4C1F-8C6A-DCF8CC166634}" srcOrd="0" destOrd="0" presId="urn:microsoft.com/office/officeart/2005/8/layout/process2"/>
    <dgm:cxn modelId="{C62B7980-F461-4687-BD55-FD15136D85E7}" srcId="{26EF476B-53E3-4FBA-ADB4-CAC89AAD49A6}" destId="{689A7A49-3B1B-4FAB-85FB-0CC2EB3F5147}" srcOrd="1" destOrd="0" parTransId="{5C170D85-D629-4A4D-BC2C-4ECA5A1C244F}" sibTransId="{77EEF609-6954-498E-8278-B35D3757D49E}"/>
    <dgm:cxn modelId="{7B758BAC-1AC8-4894-91E3-B05E17190961}" type="presOf" srcId="{9E5CEA41-FC7F-4C77-81F1-E1F9DD1E184B}" destId="{C649D999-75D0-48FA-BE1B-8523919C99E9}" srcOrd="1" destOrd="0" presId="urn:microsoft.com/office/officeart/2005/8/layout/process2"/>
    <dgm:cxn modelId="{AED8B67A-7FAC-41C0-B7BB-9AFCF9644ABA}" type="presOf" srcId="{26EF476B-53E3-4FBA-ADB4-CAC89AAD49A6}" destId="{9551049A-8DB4-4528-AD7A-EE5D0BFED180}" srcOrd="0" destOrd="0" presId="urn:microsoft.com/office/officeart/2005/8/layout/process2"/>
    <dgm:cxn modelId="{D608EAFC-C189-4F50-8726-38E8C6B5B6B0}" srcId="{26EF476B-53E3-4FBA-ADB4-CAC89AAD49A6}" destId="{B82D5488-C7EC-4033-8517-AC55EAF4C182}" srcOrd="0" destOrd="0" parTransId="{AACA4162-C95A-4377-BC4E-DB0280BCB6A9}" sibTransId="{9E5CEA41-FC7F-4C77-81F1-E1F9DD1E184B}"/>
    <dgm:cxn modelId="{CF200DC9-CCE5-475E-A79E-05117F615808}" type="presParOf" srcId="{9551049A-8DB4-4528-AD7A-EE5D0BFED180}" destId="{51A6E039-4421-4E46-9BF6-023AC0A8E839}" srcOrd="0" destOrd="0" presId="urn:microsoft.com/office/officeart/2005/8/layout/process2"/>
    <dgm:cxn modelId="{AA532DAB-832F-4728-B5D1-3D3FCEF985A7}" type="presParOf" srcId="{9551049A-8DB4-4528-AD7A-EE5D0BFED180}" destId="{CBC90418-DE8D-4C1F-8C6A-DCF8CC166634}" srcOrd="1" destOrd="0" presId="urn:microsoft.com/office/officeart/2005/8/layout/process2"/>
    <dgm:cxn modelId="{D7B4E987-4A2E-4364-8AFF-E2A51A43FBC1}" type="presParOf" srcId="{CBC90418-DE8D-4C1F-8C6A-DCF8CC166634}" destId="{C649D999-75D0-48FA-BE1B-8523919C99E9}" srcOrd="0" destOrd="0" presId="urn:microsoft.com/office/officeart/2005/8/layout/process2"/>
    <dgm:cxn modelId="{7D2D1AE5-6932-4FE8-86C6-F9FE29E8F8F3}" type="presParOf" srcId="{9551049A-8DB4-4528-AD7A-EE5D0BFED180}" destId="{225076ED-B9A0-40E5-8599-B482104A308D}" srcOrd="2" destOrd="0" presId="urn:microsoft.com/office/officeart/2005/8/layout/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7234331-90B1-4A21-B94A-94CFF4A8627A}" type="doc">
      <dgm:prSet loTypeId="urn:microsoft.com/office/officeart/2005/8/layout/orgChart1" loCatId="hierarchy" qsTypeId="urn:microsoft.com/office/officeart/2005/8/quickstyle/3d5" qsCatId="3D" csTypeId="urn:microsoft.com/office/officeart/2005/8/colors/accent3_1" csCatId="accent3" phldr="1"/>
      <dgm:spPr/>
      <dgm:t>
        <a:bodyPr/>
        <a:lstStyle/>
        <a:p>
          <a:pPr rtl="1"/>
          <a:endParaRPr lang="he-IL"/>
        </a:p>
      </dgm:t>
    </dgm:pt>
    <dgm:pt modelId="{4A06851A-08DB-4277-9DC4-CF5D1D4472F0}">
      <dgm:prSet phldrT="[טקסט]" custT="1"/>
      <dgm:spPr/>
      <dgm:t>
        <a:bodyPr/>
        <a:lstStyle/>
        <a:p>
          <a:pPr rtl="1"/>
          <a:r>
            <a:rPr lang="ar-AE" sz="4400" smtClean="0">
              <a:latin typeface="Simplified Arabic" pitchFamily="18" charset="-78"/>
              <a:cs typeface="Simplified Arabic" pitchFamily="18" charset="-78"/>
            </a:rPr>
            <a:t>الأطراف العُليا</a:t>
          </a:r>
          <a:endParaRPr lang="he-IL" sz="4400" dirty="0">
            <a:latin typeface="Simplified Arabic" pitchFamily="18" charset="-78"/>
          </a:endParaRPr>
        </a:p>
      </dgm:t>
    </dgm:pt>
    <dgm:pt modelId="{476B9DD2-2C9E-4473-84B0-2D9F581A8B84}" type="parTrans" cxnId="{7F22BD67-DAC5-463F-9021-C7C7C5FDE8D4}">
      <dgm:prSet/>
      <dgm:spPr/>
      <dgm:t>
        <a:bodyPr/>
        <a:lstStyle/>
        <a:p>
          <a:pPr rtl="1"/>
          <a:endParaRPr lang="he-IL"/>
        </a:p>
      </dgm:t>
    </dgm:pt>
    <dgm:pt modelId="{6A264506-9E83-4049-A6A9-E8B67BEF6C65}" type="sibTrans" cxnId="{7F22BD67-DAC5-463F-9021-C7C7C5FDE8D4}">
      <dgm:prSet/>
      <dgm:spPr/>
      <dgm:t>
        <a:bodyPr/>
        <a:lstStyle/>
        <a:p>
          <a:pPr rtl="1"/>
          <a:endParaRPr lang="he-IL"/>
        </a:p>
      </dgm:t>
    </dgm:pt>
    <dgm:pt modelId="{21CF9063-8D1F-4D48-9ADC-0C1E8393F8E5}" type="asst">
      <dgm:prSet phldrT="[טקסט]" custT="1"/>
      <dgm:spPr/>
      <dgm:t>
        <a:bodyPr/>
        <a:lstStyle/>
        <a:p>
          <a:pPr rtl="1"/>
          <a:r>
            <a:rPr lang="ar-AE" sz="3600" b="1" u="none" dirty="0" smtClean="0">
              <a:latin typeface="Simplified Arabic" pitchFamily="18" charset="-78"/>
              <a:cs typeface="Simplified Arabic" pitchFamily="18" charset="-78"/>
            </a:rPr>
            <a:t>تتكون من</a:t>
          </a:r>
          <a:endParaRPr lang="he-IL" sz="3600" b="1" u="none" dirty="0">
            <a:latin typeface="Simplified Arabic" pitchFamily="18" charset="-78"/>
          </a:endParaRPr>
        </a:p>
      </dgm:t>
    </dgm:pt>
    <dgm:pt modelId="{F6AA42E6-9C07-4A77-A653-6EA6221DCE8B}" type="parTrans" cxnId="{3A7B2F7D-D031-4171-B8D8-C7809217FD94}">
      <dgm:prSet/>
      <dgm:spPr/>
      <dgm:t>
        <a:bodyPr/>
        <a:lstStyle/>
        <a:p>
          <a:pPr rtl="1"/>
          <a:endParaRPr lang="he-IL"/>
        </a:p>
      </dgm:t>
    </dgm:pt>
    <dgm:pt modelId="{025BA752-0769-4515-9822-B3D1A213D614}" type="sibTrans" cxnId="{3A7B2F7D-D031-4171-B8D8-C7809217FD94}">
      <dgm:prSet/>
      <dgm:spPr/>
      <dgm:t>
        <a:bodyPr/>
        <a:lstStyle/>
        <a:p>
          <a:pPr rtl="1"/>
          <a:endParaRPr lang="he-IL"/>
        </a:p>
      </dgm:t>
    </dgm:pt>
    <dgm:pt modelId="{8B84F982-B5E2-47C3-B8F9-E62DB52C5E36}">
      <dgm:prSet phldrT="[טקסט]" custT="1"/>
      <dgm:spPr/>
      <dgm:t>
        <a:bodyPr/>
        <a:lstStyle/>
        <a:p>
          <a:pPr rtl="1"/>
          <a:r>
            <a:rPr lang="ar-AE" sz="3200" b="1" u="sng" dirty="0" smtClean="0">
              <a:latin typeface="Simplified Arabic" pitchFamily="18" charset="-78"/>
              <a:cs typeface="Simplified Arabic" pitchFamily="18" charset="-78"/>
            </a:rPr>
            <a:t>عظام </a:t>
          </a:r>
          <a:r>
            <a:rPr lang="ar-AE" sz="3200" b="1" u="sng" dirty="0" smtClean="0">
              <a:latin typeface="Simplified Arabic" pitchFamily="18" charset="-78"/>
              <a:cs typeface="Simplified Arabic" pitchFamily="18" charset="-78"/>
            </a:rPr>
            <a:t>كف </a:t>
          </a:r>
          <a:r>
            <a:rPr lang="ar-AE" sz="3200" b="1" u="sng" dirty="0" smtClean="0">
              <a:latin typeface="Simplified Arabic" pitchFamily="18" charset="-78"/>
              <a:cs typeface="Simplified Arabic" pitchFamily="18" charset="-78"/>
            </a:rPr>
            <a:t>اليد </a:t>
          </a:r>
          <a:r>
            <a:rPr lang="ar-AE" sz="3200" dirty="0" smtClean="0">
              <a:latin typeface="Simplified Arabic" pitchFamily="18" charset="-78"/>
              <a:cs typeface="Simplified Arabic" pitchFamily="18" charset="-78"/>
            </a:rPr>
            <a:t>تساعد على الحركة مثل الكتابة.</a:t>
          </a:r>
          <a:endParaRPr lang="he-IL" sz="3200" dirty="0"/>
        </a:p>
      </dgm:t>
    </dgm:pt>
    <dgm:pt modelId="{E3282FA6-F5EE-45C2-B944-9301201B7FA4}" type="parTrans" cxnId="{E13D88CC-569C-48FE-A65F-4834535A70A8}">
      <dgm:prSet/>
      <dgm:spPr/>
      <dgm:t>
        <a:bodyPr/>
        <a:lstStyle/>
        <a:p>
          <a:pPr rtl="1"/>
          <a:endParaRPr lang="he-IL"/>
        </a:p>
      </dgm:t>
    </dgm:pt>
    <dgm:pt modelId="{6CB45AFB-5872-4690-96C6-EDE7CCBE820D}" type="sibTrans" cxnId="{E13D88CC-569C-48FE-A65F-4834535A70A8}">
      <dgm:prSet/>
      <dgm:spPr/>
      <dgm:t>
        <a:bodyPr/>
        <a:lstStyle/>
        <a:p>
          <a:pPr rtl="1"/>
          <a:endParaRPr lang="he-IL"/>
        </a:p>
      </dgm:t>
    </dgm:pt>
    <dgm:pt modelId="{42762B13-B26B-4712-8474-7ACDBFF199DE}">
      <dgm:prSet phldrT="[טקסט]" custT="1"/>
      <dgm:spPr/>
      <dgm:t>
        <a:bodyPr/>
        <a:lstStyle/>
        <a:p>
          <a:pPr rtl="1"/>
          <a:endParaRPr lang="ar-AE" sz="1200" dirty="0" smtClean="0">
            <a:latin typeface="Simplified Arabic" pitchFamily="18" charset="-78"/>
            <a:cs typeface="Simplified Arabic" pitchFamily="18" charset="-78"/>
          </a:endParaRPr>
        </a:p>
        <a:p>
          <a:pPr rtl="1"/>
          <a:r>
            <a:rPr lang="ar-AE" sz="2800" b="1" u="sng" dirty="0" smtClean="0">
              <a:latin typeface="Simplified Arabic" pitchFamily="18" charset="-78"/>
              <a:cs typeface="Simplified Arabic" pitchFamily="18" charset="-78"/>
            </a:rPr>
            <a:t>عظام الساعد: </a:t>
          </a:r>
          <a:r>
            <a:rPr lang="ar-AE" sz="2800" dirty="0" smtClean="0">
              <a:latin typeface="Simplified Arabic" pitchFamily="18" charset="-78"/>
              <a:cs typeface="Simplified Arabic" pitchFamily="18" charset="-78"/>
            </a:rPr>
            <a:t>يتكون من عظمتين يجريان جنبًا إلى جنب، يسمحان للذراع أن تلتف يمينًا ويسارًا.</a:t>
          </a:r>
          <a:endParaRPr lang="he-IL" sz="2800" dirty="0"/>
        </a:p>
      </dgm:t>
    </dgm:pt>
    <dgm:pt modelId="{E623AC7F-6725-441B-AE90-7A48956DAC78}" type="parTrans" cxnId="{FDCB8A58-CB2D-42A9-96CE-8299F0CA2CC9}">
      <dgm:prSet/>
      <dgm:spPr/>
      <dgm:t>
        <a:bodyPr/>
        <a:lstStyle/>
        <a:p>
          <a:pPr rtl="1"/>
          <a:endParaRPr lang="he-IL"/>
        </a:p>
      </dgm:t>
    </dgm:pt>
    <dgm:pt modelId="{DC049307-E206-46D7-861D-CCCFC37C3004}" type="sibTrans" cxnId="{FDCB8A58-CB2D-42A9-96CE-8299F0CA2CC9}">
      <dgm:prSet/>
      <dgm:spPr/>
      <dgm:t>
        <a:bodyPr/>
        <a:lstStyle/>
        <a:p>
          <a:pPr rtl="1"/>
          <a:endParaRPr lang="he-IL"/>
        </a:p>
      </dgm:t>
    </dgm:pt>
    <dgm:pt modelId="{11095FEA-5523-4BC4-AB9B-900848046623}">
      <dgm:prSet phldrT="[טקסט]" custT="1"/>
      <dgm:spPr/>
      <dgm:t>
        <a:bodyPr/>
        <a:lstStyle/>
        <a:p>
          <a:pPr algn="r" rtl="1"/>
          <a:r>
            <a:rPr lang="ar-AE" sz="2800" b="1" u="sng" dirty="0" smtClean="0">
              <a:latin typeface="Simplified Arabic" pitchFamily="18" charset="-78"/>
              <a:cs typeface="Simplified Arabic" pitchFamily="18" charset="-78"/>
            </a:rPr>
            <a:t>العضد: </a:t>
          </a:r>
          <a:r>
            <a:rPr lang="ar-AE" sz="2800" dirty="0" smtClean="0">
              <a:latin typeface="Simplified Arabic" pitchFamily="18" charset="-78"/>
              <a:cs typeface="Simplified Arabic" pitchFamily="18" charset="-78"/>
            </a:rPr>
            <a:t>وهو من العظام الطويلة وهو جزء من الهيكل العظمي البشري وهو موجود في الذراع، يساعد على الحركة.</a:t>
          </a:r>
          <a:endParaRPr lang="he-IL" sz="2800" dirty="0">
            <a:latin typeface="Simplified Arabic" pitchFamily="18" charset="-78"/>
          </a:endParaRPr>
        </a:p>
      </dgm:t>
    </dgm:pt>
    <dgm:pt modelId="{BABCF39A-25BA-4FEF-B596-3844EA89B4AE}" type="parTrans" cxnId="{A70DA310-7D80-49CF-ABFE-64B8D47AD9B0}">
      <dgm:prSet/>
      <dgm:spPr/>
      <dgm:t>
        <a:bodyPr/>
        <a:lstStyle/>
        <a:p>
          <a:pPr rtl="1"/>
          <a:endParaRPr lang="he-IL"/>
        </a:p>
      </dgm:t>
    </dgm:pt>
    <dgm:pt modelId="{8711CA21-3B37-410D-BC39-69AA59B5C8A1}" type="sibTrans" cxnId="{A70DA310-7D80-49CF-ABFE-64B8D47AD9B0}">
      <dgm:prSet/>
      <dgm:spPr/>
      <dgm:t>
        <a:bodyPr/>
        <a:lstStyle/>
        <a:p>
          <a:pPr rtl="1"/>
          <a:endParaRPr lang="he-IL"/>
        </a:p>
      </dgm:t>
    </dgm:pt>
    <dgm:pt modelId="{15FE15FA-F60D-47A1-8A8E-BFB0EC03C18F}" type="pres">
      <dgm:prSet presAssocID="{27234331-90B1-4A21-B94A-94CFF4A8627A}" presName="hierChild1" presStyleCnt="0">
        <dgm:presLayoutVars>
          <dgm:orgChart val="1"/>
          <dgm:chPref val="1"/>
          <dgm:dir/>
          <dgm:animOne val="branch"/>
          <dgm:animLvl val="lvl"/>
          <dgm:resizeHandles/>
        </dgm:presLayoutVars>
      </dgm:prSet>
      <dgm:spPr/>
      <dgm:t>
        <a:bodyPr/>
        <a:lstStyle/>
        <a:p>
          <a:pPr rtl="1"/>
          <a:endParaRPr lang="he-IL"/>
        </a:p>
      </dgm:t>
    </dgm:pt>
    <dgm:pt modelId="{AD81989D-BC75-435C-A0B1-4F26FC0FB7B4}" type="pres">
      <dgm:prSet presAssocID="{4A06851A-08DB-4277-9DC4-CF5D1D4472F0}" presName="hierRoot1" presStyleCnt="0">
        <dgm:presLayoutVars>
          <dgm:hierBranch val="init"/>
        </dgm:presLayoutVars>
      </dgm:prSet>
      <dgm:spPr/>
    </dgm:pt>
    <dgm:pt modelId="{8CF0F3FA-B876-4E6A-AE83-9424A7420BB9}" type="pres">
      <dgm:prSet presAssocID="{4A06851A-08DB-4277-9DC4-CF5D1D4472F0}" presName="rootComposite1" presStyleCnt="0"/>
      <dgm:spPr/>
    </dgm:pt>
    <dgm:pt modelId="{D36BA8D7-D274-4E3A-986F-1FB7492F1742}" type="pres">
      <dgm:prSet presAssocID="{4A06851A-08DB-4277-9DC4-CF5D1D4472F0}" presName="rootText1" presStyleLbl="node0" presStyleIdx="0" presStyleCnt="1" custScaleX="165230" custScaleY="137242" custLinFactNeighborX="0" custLinFactNeighborY="-44147">
        <dgm:presLayoutVars>
          <dgm:chPref val="3"/>
        </dgm:presLayoutVars>
      </dgm:prSet>
      <dgm:spPr/>
      <dgm:t>
        <a:bodyPr/>
        <a:lstStyle/>
        <a:p>
          <a:pPr rtl="1"/>
          <a:endParaRPr lang="he-IL"/>
        </a:p>
      </dgm:t>
    </dgm:pt>
    <dgm:pt modelId="{33330582-EEFC-4036-8EDB-C0C97F58FA05}" type="pres">
      <dgm:prSet presAssocID="{4A06851A-08DB-4277-9DC4-CF5D1D4472F0}" presName="rootConnector1" presStyleLbl="node1" presStyleIdx="0" presStyleCnt="0"/>
      <dgm:spPr/>
      <dgm:t>
        <a:bodyPr/>
        <a:lstStyle/>
        <a:p>
          <a:pPr rtl="1"/>
          <a:endParaRPr lang="he-IL"/>
        </a:p>
      </dgm:t>
    </dgm:pt>
    <dgm:pt modelId="{2ED92A2B-C8E2-4576-B02E-F7F758099446}" type="pres">
      <dgm:prSet presAssocID="{4A06851A-08DB-4277-9DC4-CF5D1D4472F0}" presName="hierChild2" presStyleCnt="0"/>
      <dgm:spPr/>
    </dgm:pt>
    <dgm:pt modelId="{0F30F847-58E7-4A9F-AF90-3076A789C92A}" type="pres">
      <dgm:prSet presAssocID="{E3282FA6-F5EE-45C2-B944-9301201B7FA4}" presName="Name37" presStyleLbl="parChTrans1D2" presStyleIdx="0" presStyleCnt="4"/>
      <dgm:spPr/>
      <dgm:t>
        <a:bodyPr/>
        <a:lstStyle/>
        <a:p>
          <a:pPr rtl="1"/>
          <a:endParaRPr lang="he-IL"/>
        </a:p>
      </dgm:t>
    </dgm:pt>
    <dgm:pt modelId="{3070EA3B-5E3D-4C51-A526-4752D05E20E2}" type="pres">
      <dgm:prSet presAssocID="{8B84F982-B5E2-47C3-B8F9-E62DB52C5E36}" presName="hierRoot2" presStyleCnt="0">
        <dgm:presLayoutVars>
          <dgm:hierBranch val="init"/>
        </dgm:presLayoutVars>
      </dgm:prSet>
      <dgm:spPr/>
    </dgm:pt>
    <dgm:pt modelId="{DC934CAE-5820-4456-9BBA-4914BCC5A4E2}" type="pres">
      <dgm:prSet presAssocID="{8B84F982-B5E2-47C3-B8F9-E62DB52C5E36}" presName="rootComposite" presStyleCnt="0"/>
      <dgm:spPr/>
    </dgm:pt>
    <dgm:pt modelId="{BA8ECC3F-4C85-45A9-B9B2-38E388A00B44}" type="pres">
      <dgm:prSet presAssocID="{8B84F982-B5E2-47C3-B8F9-E62DB52C5E36}" presName="rootText" presStyleLbl="node2" presStyleIdx="0" presStyleCnt="3" custScaleX="135249" custScaleY="360822" custLinFactNeighborX="-2930" custLinFactNeighborY="-44458">
        <dgm:presLayoutVars>
          <dgm:chPref val="3"/>
        </dgm:presLayoutVars>
      </dgm:prSet>
      <dgm:spPr/>
      <dgm:t>
        <a:bodyPr/>
        <a:lstStyle/>
        <a:p>
          <a:pPr rtl="1"/>
          <a:endParaRPr lang="he-IL"/>
        </a:p>
      </dgm:t>
    </dgm:pt>
    <dgm:pt modelId="{943ADB13-C7A6-4A44-B3E1-C7911E9BDD10}" type="pres">
      <dgm:prSet presAssocID="{8B84F982-B5E2-47C3-B8F9-E62DB52C5E36}" presName="rootConnector" presStyleLbl="node2" presStyleIdx="0" presStyleCnt="3"/>
      <dgm:spPr/>
      <dgm:t>
        <a:bodyPr/>
        <a:lstStyle/>
        <a:p>
          <a:pPr rtl="1"/>
          <a:endParaRPr lang="he-IL"/>
        </a:p>
      </dgm:t>
    </dgm:pt>
    <dgm:pt modelId="{5BB8709D-EB86-4B35-B868-01ED94E7F8DE}" type="pres">
      <dgm:prSet presAssocID="{8B84F982-B5E2-47C3-B8F9-E62DB52C5E36}" presName="hierChild4" presStyleCnt="0"/>
      <dgm:spPr/>
    </dgm:pt>
    <dgm:pt modelId="{4535A002-EA99-4C8A-B42F-310C3C15F0DD}" type="pres">
      <dgm:prSet presAssocID="{8B84F982-B5E2-47C3-B8F9-E62DB52C5E36}" presName="hierChild5" presStyleCnt="0"/>
      <dgm:spPr/>
    </dgm:pt>
    <dgm:pt modelId="{A8740C18-7A99-4D9A-A87B-494CADE23398}" type="pres">
      <dgm:prSet presAssocID="{E623AC7F-6725-441B-AE90-7A48956DAC78}" presName="Name37" presStyleLbl="parChTrans1D2" presStyleIdx="1" presStyleCnt="4"/>
      <dgm:spPr/>
      <dgm:t>
        <a:bodyPr/>
        <a:lstStyle/>
        <a:p>
          <a:pPr rtl="1"/>
          <a:endParaRPr lang="he-IL"/>
        </a:p>
      </dgm:t>
    </dgm:pt>
    <dgm:pt modelId="{0308744F-77E1-44F2-B8E4-BC2EA70616B0}" type="pres">
      <dgm:prSet presAssocID="{42762B13-B26B-4712-8474-7ACDBFF199DE}" presName="hierRoot2" presStyleCnt="0">
        <dgm:presLayoutVars>
          <dgm:hierBranch val="init"/>
        </dgm:presLayoutVars>
      </dgm:prSet>
      <dgm:spPr/>
    </dgm:pt>
    <dgm:pt modelId="{2615E87D-6437-478D-B580-B5DBF42F1EFA}" type="pres">
      <dgm:prSet presAssocID="{42762B13-B26B-4712-8474-7ACDBFF199DE}" presName="rootComposite" presStyleCnt="0"/>
      <dgm:spPr/>
    </dgm:pt>
    <dgm:pt modelId="{224029D3-E0F7-4DF4-9ACD-97663BA5F9F7}" type="pres">
      <dgm:prSet presAssocID="{42762B13-B26B-4712-8474-7ACDBFF199DE}" presName="rootText" presStyleLbl="node2" presStyleIdx="1" presStyleCnt="3" custScaleX="154578" custScaleY="418160" custLinFactNeighborX="-1830" custLinFactNeighborY="-44458">
        <dgm:presLayoutVars>
          <dgm:chPref val="3"/>
        </dgm:presLayoutVars>
      </dgm:prSet>
      <dgm:spPr/>
      <dgm:t>
        <a:bodyPr/>
        <a:lstStyle/>
        <a:p>
          <a:pPr rtl="1"/>
          <a:endParaRPr lang="he-IL"/>
        </a:p>
      </dgm:t>
    </dgm:pt>
    <dgm:pt modelId="{E1DCF334-900B-45E5-BEE4-AB05D3CE5B58}" type="pres">
      <dgm:prSet presAssocID="{42762B13-B26B-4712-8474-7ACDBFF199DE}" presName="rootConnector" presStyleLbl="node2" presStyleIdx="1" presStyleCnt="3"/>
      <dgm:spPr/>
      <dgm:t>
        <a:bodyPr/>
        <a:lstStyle/>
        <a:p>
          <a:pPr rtl="1"/>
          <a:endParaRPr lang="he-IL"/>
        </a:p>
      </dgm:t>
    </dgm:pt>
    <dgm:pt modelId="{B8F6AE31-8621-4BA1-B2B3-9E3CD141ED49}" type="pres">
      <dgm:prSet presAssocID="{42762B13-B26B-4712-8474-7ACDBFF199DE}" presName="hierChild4" presStyleCnt="0"/>
      <dgm:spPr/>
    </dgm:pt>
    <dgm:pt modelId="{6724EF6D-E3D2-4348-91C6-FBAA83C25139}" type="pres">
      <dgm:prSet presAssocID="{42762B13-B26B-4712-8474-7ACDBFF199DE}" presName="hierChild5" presStyleCnt="0"/>
      <dgm:spPr/>
    </dgm:pt>
    <dgm:pt modelId="{1CE41687-E56E-4D64-9FD9-7794D3717825}" type="pres">
      <dgm:prSet presAssocID="{BABCF39A-25BA-4FEF-B596-3844EA89B4AE}" presName="Name37" presStyleLbl="parChTrans1D2" presStyleIdx="2" presStyleCnt="4"/>
      <dgm:spPr/>
      <dgm:t>
        <a:bodyPr/>
        <a:lstStyle/>
        <a:p>
          <a:pPr rtl="1"/>
          <a:endParaRPr lang="he-IL"/>
        </a:p>
      </dgm:t>
    </dgm:pt>
    <dgm:pt modelId="{E367DB73-29FF-4E77-96A9-B5ECD25C2771}" type="pres">
      <dgm:prSet presAssocID="{11095FEA-5523-4BC4-AB9B-900848046623}" presName="hierRoot2" presStyleCnt="0">
        <dgm:presLayoutVars>
          <dgm:hierBranch val="init"/>
        </dgm:presLayoutVars>
      </dgm:prSet>
      <dgm:spPr/>
    </dgm:pt>
    <dgm:pt modelId="{476D7B98-2191-4FC6-9452-D31D3A1B82A9}" type="pres">
      <dgm:prSet presAssocID="{11095FEA-5523-4BC4-AB9B-900848046623}" presName="rootComposite" presStyleCnt="0"/>
      <dgm:spPr/>
    </dgm:pt>
    <dgm:pt modelId="{1DD718CD-27CC-491A-BCAF-3DDCAAD7E8C6}" type="pres">
      <dgm:prSet presAssocID="{11095FEA-5523-4BC4-AB9B-900848046623}" presName="rootText" presStyleLbl="node2" presStyleIdx="2" presStyleCnt="3" custScaleX="149495" custScaleY="435771" custLinFactNeighborX="-730" custLinFactNeighborY="-44458">
        <dgm:presLayoutVars>
          <dgm:chPref val="3"/>
        </dgm:presLayoutVars>
      </dgm:prSet>
      <dgm:spPr/>
      <dgm:t>
        <a:bodyPr/>
        <a:lstStyle/>
        <a:p>
          <a:pPr rtl="1"/>
          <a:endParaRPr lang="he-IL"/>
        </a:p>
      </dgm:t>
    </dgm:pt>
    <dgm:pt modelId="{9455583F-78EF-43F1-B612-8C9BED99CE92}" type="pres">
      <dgm:prSet presAssocID="{11095FEA-5523-4BC4-AB9B-900848046623}" presName="rootConnector" presStyleLbl="node2" presStyleIdx="2" presStyleCnt="3"/>
      <dgm:spPr/>
      <dgm:t>
        <a:bodyPr/>
        <a:lstStyle/>
        <a:p>
          <a:pPr rtl="1"/>
          <a:endParaRPr lang="he-IL"/>
        </a:p>
      </dgm:t>
    </dgm:pt>
    <dgm:pt modelId="{A703F503-4C2F-4846-BDD3-B67847720171}" type="pres">
      <dgm:prSet presAssocID="{11095FEA-5523-4BC4-AB9B-900848046623}" presName="hierChild4" presStyleCnt="0"/>
      <dgm:spPr/>
    </dgm:pt>
    <dgm:pt modelId="{00F9785C-5315-455E-81CC-A12BE2C36346}" type="pres">
      <dgm:prSet presAssocID="{11095FEA-5523-4BC4-AB9B-900848046623}" presName="hierChild5" presStyleCnt="0"/>
      <dgm:spPr/>
    </dgm:pt>
    <dgm:pt modelId="{2108D1D1-0ECA-4F7E-B9DF-1AF2A79D3C7C}" type="pres">
      <dgm:prSet presAssocID="{4A06851A-08DB-4277-9DC4-CF5D1D4472F0}" presName="hierChild3" presStyleCnt="0"/>
      <dgm:spPr/>
    </dgm:pt>
    <dgm:pt modelId="{E674FF13-7A43-4F36-8659-D29075DAFB19}" type="pres">
      <dgm:prSet presAssocID="{F6AA42E6-9C07-4A77-A653-6EA6221DCE8B}" presName="Name111" presStyleLbl="parChTrans1D2" presStyleIdx="3" presStyleCnt="4"/>
      <dgm:spPr/>
      <dgm:t>
        <a:bodyPr/>
        <a:lstStyle/>
        <a:p>
          <a:pPr rtl="1"/>
          <a:endParaRPr lang="he-IL"/>
        </a:p>
      </dgm:t>
    </dgm:pt>
    <dgm:pt modelId="{7D98AB38-370D-436D-BC40-2E477BCD5F1F}" type="pres">
      <dgm:prSet presAssocID="{21CF9063-8D1F-4D48-9ADC-0C1E8393F8E5}" presName="hierRoot3" presStyleCnt="0">
        <dgm:presLayoutVars>
          <dgm:hierBranch val="init"/>
        </dgm:presLayoutVars>
      </dgm:prSet>
      <dgm:spPr/>
    </dgm:pt>
    <dgm:pt modelId="{ED7A2413-F482-4E17-BF6A-8C2CC45284BA}" type="pres">
      <dgm:prSet presAssocID="{21CF9063-8D1F-4D48-9ADC-0C1E8393F8E5}" presName="rootComposite3" presStyleCnt="0"/>
      <dgm:spPr/>
    </dgm:pt>
    <dgm:pt modelId="{2CED017A-94A3-47DB-91F9-E7F2A449ECC8}" type="pres">
      <dgm:prSet presAssocID="{21CF9063-8D1F-4D48-9ADC-0C1E8393F8E5}" presName="rootText3" presStyleLbl="asst1" presStyleIdx="0" presStyleCnt="1" custScaleY="60199" custLinFactNeighborX="-37635" custLinFactNeighborY="-41504">
        <dgm:presLayoutVars>
          <dgm:chPref val="3"/>
        </dgm:presLayoutVars>
      </dgm:prSet>
      <dgm:spPr/>
      <dgm:t>
        <a:bodyPr/>
        <a:lstStyle/>
        <a:p>
          <a:pPr rtl="1"/>
          <a:endParaRPr lang="he-IL"/>
        </a:p>
      </dgm:t>
    </dgm:pt>
    <dgm:pt modelId="{FA8639A8-5F80-4402-9BFD-10221398E7DA}" type="pres">
      <dgm:prSet presAssocID="{21CF9063-8D1F-4D48-9ADC-0C1E8393F8E5}" presName="rootConnector3" presStyleLbl="asst1" presStyleIdx="0" presStyleCnt="1"/>
      <dgm:spPr/>
      <dgm:t>
        <a:bodyPr/>
        <a:lstStyle/>
        <a:p>
          <a:pPr rtl="1"/>
          <a:endParaRPr lang="he-IL"/>
        </a:p>
      </dgm:t>
    </dgm:pt>
    <dgm:pt modelId="{2E238B40-90D3-438E-8057-F3002BFBB5F5}" type="pres">
      <dgm:prSet presAssocID="{21CF9063-8D1F-4D48-9ADC-0C1E8393F8E5}" presName="hierChild6" presStyleCnt="0"/>
      <dgm:spPr/>
    </dgm:pt>
    <dgm:pt modelId="{4AF9BF8E-7F9A-4BB3-9574-02A85DDC0843}" type="pres">
      <dgm:prSet presAssocID="{21CF9063-8D1F-4D48-9ADC-0C1E8393F8E5}" presName="hierChild7" presStyleCnt="0"/>
      <dgm:spPr/>
    </dgm:pt>
  </dgm:ptLst>
  <dgm:cxnLst>
    <dgm:cxn modelId="{B9DAF517-13F5-4DD4-973E-B8A85BC8F42D}" type="presOf" srcId="{BABCF39A-25BA-4FEF-B596-3844EA89B4AE}" destId="{1CE41687-E56E-4D64-9FD9-7794D3717825}" srcOrd="0" destOrd="0" presId="urn:microsoft.com/office/officeart/2005/8/layout/orgChart1"/>
    <dgm:cxn modelId="{D7DF3D7B-45E1-465B-BC04-39A14CEACF87}" type="presOf" srcId="{42762B13-B26B-4712-8474-7ACDBFF199DE}" destId="{224029D3-E0F7-4DF4-9ACD-97663BA5F9F7}" srcOrd="0" destOrd="0" presId="urn:microsoft.com/office/officeart/2005/8/layout/orgChart1"/>
    <dgm:cxn modelId="{249F57CE-DF23-4B6E-8404-CBDC2F3D8C8F}" type="presOf" srcId="{E623AC7F-6725-441B-AE90-7A48956DAC78}" destId="{A8740C18-7A99-4D9A-A87B-494CADE23398}" srcOrd="0" destOrd="0" presId="urn:microsoft.com/office/officeart/2005/8/layout/orgChart1"/>
    <dgm:cxn modelId="{3A7B2F7D-D031-4171-B8D8-C7809217FD94}" srcId="{4A06851A-08DB-4277-9DC4-CF5D1D4472F0}" destId="{21CF9063-8D1F-4D48-9ADC-0C1E8393F8E5}" srcOrd="0" destOrd="0" parTransId="{F6AA42E6-9C07-4A77-A653-6EA6221DCE8B}" sibTransId="{025BA752-0769-4515-9822-B3D1A213D614}"/>
    <dgm:cxn modelId="{03F806BE-A265-43D1-8E4F-0C791D73291C}" type="presOf" srcId="{8B84F982-B5E2-47C3-B8F9-E62DB52C5E36}" destId="{BA8ECC3F-4C85-45A9-B9B2-38E388A00B44}" srcOrd="0" destOrd="0" presId="urn:microsoft.com/office/officeart/2005/8/layout/orgChart1"/>
    <dgm:cxn modelId="{2AAC92AC-6673-4A94-B889-5D32D0A4D68B}" type="presOf" srcId="{21CF9063-8D1F-4D48-9ADC-0C1E8393F8E5}" destId="{2CED017A-94A3-47DB-91F9-E7F2A449ECC8}" srcOrd="0" destOrd="0" presId="urn:microsoft.com/office/officeart/2005/8/layout/orgChart1"/>
    <dgm:cxn modelId="{66EF66B4-A07A-4501-985A-F3968F0CA6EA}" type="presOf" srcId="{4A06851A-08DB-4277-9DC4-CF5D1D4472F0}" destId="{33330582-EEFC-4036-8EDB-C0C97F58FA05}" srcOrd="1" destOrd="0" presId="urn:microsoft.com/office/officeart/2005/8/layout/orgChart1"/>
    <dgm:cxn modelId="{A1A1BD19-058B-4302-B2FE-92BC9CB3C765}" type="presOf" srcId="{27234331-90B1-4A21-B94A-94CFF4A8627A}" destId="{15FE15FA-F60D-47A1-8A8E-BFB0EC03C18F}" srcOrd="0" destOrd="0" presId="urn:microsoft.com/office/officeart/2005/8/layout/orgChart1"/>
    <dgm:cxn modelId="{464564C4-BD1D-4D4B-B206-FD79B957F839}" type="presOf" srcId="{F6AA42E6-9C07-4A77-A653-6EA6221DCE8B}" destId="{E674FF13-7A43-4F36-8659-D29075DAFB19}" srcOrd="0" destOrd="0" presId="urn:microsoft.com/office/officeart/2005/8/layout/orgChart1"/>
    <dgm:cxn modelId="{51C36D21-172A-41FA-BC29-62BFEF7A0D5E}" type="presOf" srcId="{4A06851A-08DB-4277-9DC4-CF5D1D4472F0}" destId="{D36BA8D7-D274-4E3A-986F-1FB7492F1742}" srcOrd="0" destOrd="0" presId="urn:microsoft.com/office/officeart/2005/8/layout/orgChart1"/>
    <dgm:cxn modelId="{E13D88CC-569C-48FE-A65F-4834535A70A8}" srcId="{4A06851A-08DB-4277-9DC4-CF5D1D4472F0}" destId="{8B84F982-B5E2-47C3-B8F9-E62DB52C5E36}" srcOrd="1" destOrd="0" parTransId="{E3282FA6-F5EE-45C2-B944-9301201B7FA4}" sibTransId="{6CB45AFB-5872-4690-96C6-EDE7CCBE820D}"/>
    <dgm:cxn modelId="{FDCB8A58-CB2D-42A9-96CE-8299F0CA2CC9}" srcId="{4A06851A-08DB-4277-9DC4-CF5D1D4472F0}" destId="{42762B13-B26B-4712-8474-7ACDBFF199DE}" srcOrd="2" destOrd="0" parTransId="{E623AC7F-6725-441B-AE90-7A48956DAC78}" sibTransId="{DC049307-E206-46D7-861D-CCCFC37C3004}"/>
    <dgm:cxn modelId="{DAC62553-489C-4C0D-978B-D11E4ED8452A}" type="presOf" srcId="{11095FEA-5523-4BC4-AB9B-900848046623}" destId="{9455583F-78EF-43F1-B612-8C9BED99CE92}" srcOrd="1" destOrd="0" presId="urn:microsoft.com/office/officeart/2005/8/layout/orgChart1"/>
    <dgm:cxn modelId="{7F22BD67-DAC5-463F-9021-C7C7C5FDE8D4}" srcId="{27234331-90B1-4A21-B94A-94CFF4A8627A}" destId="{4A06851A-08DB-4277-9DC4-CF5D1D4472F0}" srcOrd="0" destOrd="0" parTransId="{476B9DD2-2C9E-4473-84B0-2D9F581A8B84}" sibTransId="{6A264506-9E83-4049-A6A9-E8B67BEF6C65}"/>
    <dgm:cxn modelId="{A70DA310-7D80-49CF-ABFE-64B8D47AD9B0}" srcId="{4A06851A-08DB-4277-9DC4-CF5D1D4472F0}" destId="{11095FEA-5523-4BC4-AB9B-900848046623}" srcOrd="3" destOrd="0" parTransId="{BABCF39A-25BA-4FEF-B596-3844EA89B4AE}" sibTransId="{8711CA21-3B37-410D-BC39-69AA59B5C8A1}"/>
    <dgm:cxn modelId="{7853A535-7CFF-4268-B99D-6902DDC26834}" type="presOf" srcId="{21CF9063-8D1F-4D48-9ADC-0C1E8393F8E5}" destId="{FA8639A8-5F80-4402-9BFD-10221398E7DA}" srcOrd="1" destOrd="0" presId="urn:microsoft.com/office/officeart/2005/8/layout/orgChart1"/>
    <dgm:cxn modelId="{46F3F142-2D70-4526-89B1-5C0EB64D4E27}" type="presOf" srcId="{8B84F982-B5E2-47C3-B8F9-E62DB52C5E36}" destId="{943ADB13-C7A6-4A44-B3E1-C7911E9BDD10}" srcOrd="1" destOrd="0" presId="urn:microsoft.com/office/officeart/2005/8/layout/orgChart1"/>
    <dgm:cxn modelId="{7C03490A-FF22-4613-943C-FECBFF7A9198}" type="presOf" srcId="{42762B13-B26B-4712-8474-7ACDBFF199DE}" destId="{E1DCF334-900B-45E5-BEE4-AB05D3CE5B58}" srcOrd="1" destOrd="0" presId="urn:microsoft.com/office/officeart/2005/8/layout/orgChart1"/>
    <dgm:cxn modelId="{4C071E42-8EBF-4C52-A149-48A566E98316}" type="presOf" srcId="{E3282FA6-F5EE-45C2-B944-9301201B7FA4}" destId="{0F30F847-58E7-4A9F-AF90-3076A789C92A}" srcOrd="0" destOrd="0" presId="urn:microsoft.com/office/officeart/2005/8/layout/orgChart1"/>
    <dgm:cxn modelId="{A9D1D67F-9F59-4451-B555-8343EEBF5E5E}" type="presOf" srcId="{11095FEA-5523-4BC4-AB9B-900848046623}" destId="{1DD718CD-27CC-491A-BCAF-3DDCAAD7E8C6}" srcOrd="0" destOrd="0" presId="urn:microsoft.com/office/officeart/2005/8/layout/orgChart1"/>
    <dgm:cxn modelId="{3328DD53-6F4A-46E7-901A-C08AEC8F731D}" type="presParOf" srcId="{15FE15FA-F60D-47A1-8A8E-BFB0EC03C18F}" destId="{AD81989D-BC75-435C-A0B1-4F26FC0FB7B4}" srcOrd="0" destOrd="0" presId="urn:microsoft.com/office/officeart/2005/8/layout/orgChart1"/>
    <dgm:cxn modelId="{E29D8E3C-D098-4C2C-BFDB-31F36EA36318}" type="presParOf" srcId="{AD81989D-BC75-435C-A0B1-4F26FC0FB7B4}" destId="{8CF0F3FA-B876-4E6A-AE83-9424A7420BB9}" srcOrd="0" destOrd="0" presId="urn:microsoft.com/office/officeart/2005/8/layout/orgChart1"/>
    <dgm:cxn modelId="{5CE5931E-1F83-412B-840C-8EEF4EA52944}" type="presParOf" srcId="{8CF0F3FA-B876-4E6A-AE83-9424A7420BB9}" destId="{D36BA8D7-D274-4E3A-986F-1FB7492F1742}" srcOrd="0" destOrd="0" presId="urn:microsoft.com/office/officeart/2005/8/layout/orgChart1"/>
    <dgm:cxn modelId="{FEBF8881-4058-42B9-8BB2-CFC2D6FDCF84}" type="presParOf" srcId="{8CF0F3FA-B876-4E6A-AE83-9424A7420BB9}" destId="{33330582-EEFC-4036-8EDB-C0C97F58FA05}" srcOrd="1" destOrd="0" presId="urn:microsoft.com/office/officeart/2005/8/layout/orgChart1"/>
    <dgm:cxn modelId="{669DF02B-D20A-49F4-BE3C-241AA1008EC4}" type="presParOf" srcId="{AD81989D-BC75-435C-A0B1-4F26FC0FB7B4}" destId="{2ED92A2B-C8E2-4576-B02E-F7F758099446}" srcOrd="1" destOrd="0" presId="urn:microsoft.com/office/officeart/2005/8/layout/orgChart1"/>
    <dgm:cxn modelId="{803CEC8C-FA86-4943-A3C6-CB73CF4FB5F0}" type="presParOf" srcId="{2ED92A2B-C8E2-4576-B02E-F7F758099446}" destId="{0F30F847-58E7-4A9F-AF90-3076A789C92A}" srcOrd="0" destOrd="0" presId="urn:microsoft.com/office/officeart/2005/8/layout/orgChart1"/>
    <dgm:cxn modelId="{65C2E7F1-BB76-4732-9A61-C2E1EA13B501}" type="presParOf" srcId="{2ED92A2B-C8E2-4576-B02E-F7F758099446}" destId="{3070EA3B-5E3D-4C51-A526-4752D05E20E2}" srcOrd="1" destOrd="0" presId="urn:microsoft.com/office/officeart/2005/8/layout/orgChart1"/>
    <dgm:cxn modelId="{796D0437-C5A2-480C-83ED-B70560C31793}" type="presParOf" srcId="{3070EA3B-5E3D-4C51-A526-4752D05E20E2}" destId="{DC934CAE-5820-4456-9BBA-4914BCC5A4E2}" srcOrd="0" destOrd="0" presId="urn:microsoft.com/office/officeart/2005/8/layout/orgChart1"/>
    <dgm:cxn modelId="{DD617062-8B8B-46DB-B007-7776A69DD2AD}" type="presParOf" srcId="{DC934CAE-5820-4456-9BBA-4914BCC5A4E2}" destId="{BA8ECC3F-4C85-45A9-B9B2-38E388A00B44}" srcOrd="0" destOrd="0" presId="urn:microsoft.com/office/officeart/2005/8/layout/orgChart1"/>
    <dgm:cxn modelId="{AD10F88B-9437-4940-BCBB-52F70304729C}" type="presParOf" srcId="{DC934CAE-5820-4456-9BBA-4914BCC5A4E2}" destId="{943ADB13-C7A6-4A44-B3E1-C7911E9BDD10}" srcOrd="1" destOrd="0" presId="urn:microsoft.com/office/officeart/2005/8/layout/orgChart1"/>
    <dgm:cxn modelId="{022BF60B-6656-4FAB-9A3C-BFEB2E27E302}" type="presParOf" srcId="{3070EA3B-5E3D-4C51-A526-4752D05E20E2}" destId="{5BB8709D-EB86-4B35-B868-01ED94E7F8DE}" srcOrd="1" destOrd="0" presId="urn:microsoft.com/office/officeart/2005/8/layout/orgChart1"/>
    <dgm:cxn modelId="{6F5AA880-E461-4FB1-BF98-AF52C1FD20A6}" type="presParOf" srcId="{3070EA3B-5E3D-4C51-A526-4752D05E20E2}" destId="{4535A002-EA99-4C8A-B42F-310C3C15F0DD}" srcOrd="2" destOrd="0" presId="urn:microsoft.com/office/officeart/2005/8/layout/orgChart1"/>
    <dgm:cxn modelId="{9C94A376-58A3-43B0-88C4-AE35A22EBE81}" type="presParOf" srcId="{2ED92A2B-C8E2-4576-B02E-F7F758099446}" destId="{A8740C18-7A99-4D9A-A87B-494CADE23398}" srcOrd="2" destOrd="0" presId="urn:microsoft.com/office/officeart/2005/8/layout/orgChart1"/>
    <dgm:cxn modelId="{FB042945-CE7F-428B-B636-5A25EA4C3E08}" type="presParOf" srcId="{2ED92A2B-C8E2-4576-B02E-F7F758099446}" destId="{0308744F-77E1-44F2-B8E4-BC2EA70616B0}" srcOrd="3" destOrd="0" presId="urn:microsoft.com/office/officeart/2005/8/layout/orgChart1"/>
    <dgm:cxn modelId="{5B66C765-A1FE-4573-BF72-449DF96C19C8}" type="presParOf" srcId="{0308744F-77E1-44F2-B8E4-BC2EA70616B0}" destId="{2615E87D-6437-478D-B580-B5DBF42F1EFA}" srcOrd="0" destOrd="0" presId="urn:microsoft.com/office/officeart/2005/8/layout/orgChart1"/>
    <dgm:cxn modelId="{D029D2D0-536A-42BE-A433-327AFB5D99B4}" type="presParOf" srcId="{2615E87D-6437-478D-B580-B5DBF42F1EFA}" destId="{224029D3-E0F7-4DF4-9ACD-97663BA5F9F7}" srcOrd="0" destOrd="0" presId="urn:microsoft.com/office/officeart/2005/8/layout/orgChart1"/>
    <dgm:cxn modelId="{8CC3C3FB-4E8D-44DF-8C60-1AECA88D657A}" type="presParOf" srcId="{2615E87D-6437-478D-B580-B5DBF42F1EFA}" destId="{E1DCF334-900B-45E5-BEE4-AB05D3CE5B58}" srcOrd="1" destOrd="0" presId="urn:microsoft.com/office/officeart/2005/8/layout/orgChart1"/>
    <dgm:cxn modelId="{EC6A5EDA-C521-4121-9EEA-72913F3658C0}" type="presParOf" srcId="{0308744F-77E1-44F2-B8E4-BC2EA70616B0}" destId="{B8F6AE31-8621-4BA1-B2B3-9E3CD141ED49}" srcOrd="1" destOrd="0" presId="urn:microsoft.com/office/officeart/2005/8/layout/orgChart1"/>
    <dgm:cxn modelId="{F653CD24-9374-45D2-B284-E23E688FA7DF}" type="presParOf" srcId="{0308744F-77E1-44F2-B8E4-BC2EA70616B0}" destId="{6724EF6D-E3D2-4348-91C6-FBAA83C25139}" srcOrd="2" destOrd="0" presId="urn:microsoft.com/office/officeart/2005/8/layout/orgChart1"/>
    <dgm:cxn modelId="{7680F24A-6EB4-4FC1-894C-24D087C3753C}" type="presParOf" srcId="{2ED92A2B-C8E2-4576-B02E-F7F758099446}" destId="{1CE41687-E56E-4D64-9FD9-7794D3717825}" srcOrd="4" destOrd="0" presId="urn:microsoft.com/office/officeart/2005/8/layout/orgChart1"/>
    <dgm:cxn modelId="{D6DE9687-1FC6-4CBE-AEFC-CD5F411BBF42}" type="presParOf" srcId="{2ED92A2B-C8E2-4576-B02E-F7F758099446}" destId="{E367DB73-29FF-4E77-96A9-B5ECD25C2771}" srcOrd="5" destOrd="0" presId="urn:microsoft.com/office/officeart/2005/8/layout/orgChart1"/>
    <dgm:cxn modelId="{718795CB-506A-4B42-B6DE-2EFC769DFC11}" type="presParOf" srcId="{E367DB73-29FF-4E77-96A9-B5ECD25C2771}" destId="{476D7B98-2191-4FC6-9452-D31D3A1B82A9}" srcOrd="0" destOrd="0" presId="urn:microsoft.com/office/officeart/2005/8/layout/orgChart1"/>
    <dgm:cxn modelId="{22B50359-C8E8-47DD-93DA-3BFEBE73BA8E}" type="presParOf" srcId="{476D7B98-2191-4FC6-9452-D31D3A1B82A9}" destId="{1DD718CD-27CC-491A-BCAF-3DDCAAD7E8C6}" srcOrd="0" destOrd="0" presId="urn:microsoft.com/office/officeart/2005/8/layout/orgChart1"/>
    <dgm:cxn modelId="{CC96C2C6-3AFD-484E-A168-3536A592DF71}" type="presParOf" srcId="{476D7B98-2191-4FC6-9452-D31D3A1B82A9}" destId="{9455583F-78EF-43F1-B612-8C9BED99CE92}" srcOrd="1" destOrd="0" presId="urn:microsoft.com/office/officeart/2005/8/layout/orgChart1"/>
    <dgm:cxn modelId="{6751B3D8-125D-4506-9987-DE50A9C72A1C}" type="presParOf" srcId="{E367DB73-29FF-4E77-96A9-B5ECD25C2771}" destId="{A703F503-4C2F-4846-BDD3-B67847720171}" srcOrd="1" destOrd="0" presId="urn:microsoft.com/office/officeart/2005/8/layout/orgChart1"/>
    <dgm:cxn modelId="{67943409-BFD0-4847-AFBB-7750E16CC379}" type="presParOf" srcId="{E367DB73-29FF-4E77-96A9-B5ECD25C2771}" destId="{00F9785C-5315-455E-81CC-A12BE2C36346}" srcOrd="2" destOrd="0" presId="urn:microsoft.com/office/officeart/2005/8/layout/orgChart1"/>
    <dgm:cxn modelId="{1EEFEC2D-477E-44BC-9A53-315CF70128F8}" type="presParOf" srcId="{AD81989D-BC75-435C-A0B1-4F26FC0FB7B4}" destId="{2108D1D1-0ECA-4F7E-B9DF-1AF2A79D3C7C}" srcOrd="2" destOrd="0" presId="urn:microsoft.com/office/officeart/2005/8/layout/orgChart1"/>
    <dgm:cxn modelId="{6AD75F4A-01B3-42E6-9474-B2A11AC7A6A6}" type="presParOf" srcId="{2108D1D1-0ECA-4F7E-B9DF-1AF2A79D3C7C}" destId="{E674FF13-7A43-4F36-8659-D29075DAFB19}" srcOrd="0" destOrd="0" presId="urn:microsoft.com/office/officeart/2005/8/layout/orgChart1"/>
    <dgm:cxn modelId="{F04D0200-77E5-45D9-8E6E-6A9DF13BAB6C}" type="presParOf" srcId="{2108D1D1-0ECA-4F7E-B9DF-1AF2A79D3C7C}" destId="{7D98AB38-370D-436D-BC40-2E477BCD5F1F}" srcOrd="1" destOrd="0" presId="urn:microsoft.com/office/officeart/2005/8/layout/orgChart1"/>
    <dgm:cxn modelId="{37059AF5-7103-45B5-8C68-8B4988CB5CC4}" type="presParOf" srcId="{7D98AB38-370D-436D-BC40-2E477BCD5F1F}" destId="{ED7A2413-F482-4E17-BF6A-8C2CC45284BA}" srcOrd="0" destOrd="0" presId="urn:microsoft.com/office/officeart/2005/8/layout/orgChart1"/>
    <dgm:cxn modelId="{6EE3AB9C-84FC-49CA-8AEC-2CCA313443F2}" type="presParOf" srcId="{ED7A2413-F482-4E17-BF6A-8C2CC45284BA}" destId="{2CED017A-94A3-47DB-91F9-E7F2A449ECC8}" srcOrd="0" destOrd="0" presId="urn:microsoft.com/office/officeart/2005/8/layout/orgChart1"/>
    <dgm:cxn modelId="{57A8D6F7-D080-4B2F-8931-3092594B4224}" type="presParOf" srcId="{ED7A2413-F482-4E17-BF6A-8C2CC45284BA}" destId="{FA8639A8-5F80-4402-9BFD-10221398E7DA}" srcOrd="1" destOrd="0" presId="urn:microsoft.com/office/officeart/2005/8/layout/orgChart1"/>
    <dgm:cxn modelId="{274E49BA-1058-4051-86F2-1A8DFB636BBF}" type="presParOf" srcId="{7D98AB38-370D-436D-BC40-2E477BCD5F1F}" destId="{2E238B40-90D3-438E-8057-F3002BFBB5F5}" srcOrd="1" destOrd="0" presId="urn:microsoft.com/office/officeart/2005/8/layout/orgChart1"/>
    <dgm:cxn modelId="{D62A62F3-C489-4959-B021-F17290A2F70D}" type="presParOf" srcId="{7D98AB38-370D-436D-BC40-2E477BCD5F1F}" destId="{4AF9BF8E-7F9A-4BB3-9574-02A85DDC0843}"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77F7681-3508-478E-B6EE-87F61FE2CE8D}" type="doc">
      <dgm:prSet loTypeId="urn:microsoft.com/office/officeart/2005/8/layout/orgChart1" loCatId="hierarchy" qsTypeId="urn:microsoft.com/office/officeart/2005/8/quickstyle/3d9" qsCatId="3D" csTypeId="urn:microsoft.com/office/officeart/2005/8/colors/colorful2" csCatId="colorful" phldr="1"/>
      <dgm:spPr/>
      <dgm:t>
        <a:bodyPr/>
        <a:lstStyle/>
        <a:p>
          <a:pPr rtl="1"/>
          <a:endParaRPr lang="he-IL"/>
        </a:p>
      </dgm:t>
    </dgm:pt>
    <dgm:pt modelId="{AFCDF152-4955-48AC-A659-1A179C81BE67}" type="asst">
      <dgm:prSet phldrT="[טקסט]" custT="1"/>
      <dgm:spPr/>
      <dgm:t>
        <a:bodyPr/>
        <a:lstStyle/>
        <a:p>
          <a:pPr rtl="1"/>
          <a:r>
            <a:rPr lang="ar-AE" sz="4400" dirty="0" smtClean="0">
              <a:latin typeface="Simplified Arabic" pitchFamily="18" charset="-78"/>
              <a:cs typeface="Simplified Arabic" pitchFamily="18" charset="-78"/>
            </a:rPr>
            <a:t>تتكون من </a:t>
          </a:r>
          <a:endParaRPr lang="he-IL" sz="4400" dirty="0">
            <a:latin typeface="Simplified Arabic" pitchFamily="18" charset="-78"/>
          </a:endParaRPr>
        </a:p>
      </dgm:t>
    </dgm:pt>
    <dgm:pt modelId="{0F045B73-34C0-4014-8099-221F37D5711A}" type="parTrans" cxnId="{0EF68431-49BB-4EAD-9488-F463168B6E4E}">
      <dgm:prSet/>
      <dgm:spPr/>
      <dgm:t>
        <a:bodyPr/>
        <a:lstStyle/>
        <a:p>
          <a:pPr rtl="1"/>
          <a:endParaRPr lang="he-IL"/>
        </a:p>
      </dgm:t>
    </dgm:pt>
    <dgm:pt modelId="{80F2F6B2-7F7C-44E8-B5AB-FAC4572B08DB}" type="sibTrans" cxnId="{0EF68431-49BB-4EAD-9488-F463168B6E4E}">
      <dgm:prSet/>
      <dgm:spPr/>
      <dgm:t>
        <a:bodyPr/>
        <a:lstStyle/>
        <a:p>
          <a:pPr rtl="1"/>
          <a:endParaRPr lang="he-IL"/>
        </a:p>
      </dgm:t>
    </dgm:pt>
    <dgm:pt modelId="{832BD656-F800-478B-B9E9-1FAFD271ACD6}">
      <dgm:prSet phldrT="[טקסט]" custT="1"/>
      <dgm:spPr/>
      <dgm:t>
        <a:bodyPr/>
        <a:lstStyle/>
        <a:p>
          <a:pPr rtl="1"/>
          <a:r>
            <a:rPr lang="ar-AE" sz="3200" b="1" u="sng" dirty="0" smtClean="0">
              <a:latin typeface="Simplified Arabic" pitchFamily="18" charset="-78"/>
              <a:cs typeface="Simplified Arabic" pitchFamily="18" charset="-78"/>
            </a:rPr>
            <a:t>عظمة الساق: </a:t>
          </a:r>
          <a:r>
            <a:rPr lang="ar-AE" sz="3200" dirty="0" smtClean="0">
              <a:latin typeface="Simplified Arabic" pitchFamily="18" charset="-78"/>
              <a:cs typeface="Simplified Arabic" pitchFamily="18" charset="-78"/>
            </a:rPr>
            <a:t>تتكون من عظمتين تسمح لكفة الرجل أن تلتف يمينًا ويسارًا.</a:t>
          </a:r>
          <a:endParaRPr lang="he-IL" sz="3200" dirty="0"/>
        </a:p>
      </dgm:t>
    </dgm:pt>
    <dgm:pt modelId="{55536D5E-E189-4FCD-97D9-AE358107F3E2}" type="parTrans" cxnId="{1AC4D028-728F-449F-81C1-3267A834EC6B}">
      <dgm:prSet/>
      <dgm:spPr/>
      <dgm:t>
        <a:bodyPr/>
        <a:lstStyle/>
        <a:p>
          <a:pPr rtl="1"/>
          <a:endParaRPr lang="he-IL"/>
        </a:p>
      </dgm:t>
    </dgm:pt>
    <dgm:pt modelId="{83C88E6C-F554-448E-B0E5-92449D7F9200}" type="sibTrans" cxnId="{1AC4D028-728F-449F-81C1-3267A834EC6B}">
      <dgm:prSet/>
      <dgm:spPr/>
      <dgm:t>
        <a:bodyPr/>
        <a:lstStyle/>
        <a:p>
          <a:pPr rtl="1"/>
          <a:endParaRPr lang="he-IL"/>
        </a:p>
      </dgm:t>
    </dgm:pt>
    <dgm:pt modelId="{A87B5982-B1A9-4A50-A197-7F9D089027C8}">
      <dgm:prSet phldrT="[טקסט]" custT="1"/>
      <dgm:spPr/>
      <dgm:t>
        <a:bodyPr/>
        <a:lstStyle/>
        <a:p>
          <a:pPr rtl="1"/>
          <a:r>
            <a:rPr lang="ar-AE" sz="3600" b="1" u="sng" smtClean="0">
              <a:latin typeface="Simplified Arabic" pitchFamily="18" charset="-78"/>
              <a:cs typeface="Simplified Arabic" pitchFamily="18" charset="-78"/>
            </a:rPr>
            <a:t>عظمة الفخذ: </a:t>
          </a:r>
          <a:r>
            <a:rPr lang="ar-AE" sz="3600" smtClean="0">
              <a:latin typeface="Simplified Arabic" pitchFamily="18" charset="-78"/>
              <a:cs typeface="Simplified Arabic" pitchFamily="18" charset="-78"/>
            </a:rPr>
            <a:t>وهي من أقوى وأطول العظام في الجسم.</a:t>
          </a:r>
          <a:endParaRPr lang="he-IL" sz="3600" dirty="0"/>
        </a:p>
      </dgm:t>
    </dgm:pt>
    <dgm:pt modelId="{E725A95E-711E-46C4-B09A-B29C675598A1}" type="parTrans" cxnId="{364AA089-6657-418B-815D-2C237417F3B6}">
      <dgm:prSet/>
      <dgm:spPr/>
      <dgm:t>
        <a:bodyPr/>
        <a:lstStyle/>
        <a:p>
          <a:pPr rtl="1"/>
          <a:endParaRPr lang="he-IL"/>
        </a:p>
      </dgm:t>
    </dgm:pt>
    <dgm:pt modelId="{22850CCC-0C8E-4CF5-B1CE-241B31BFF510}" type="sibTrans" cxnId="{364AA089-6657-418B-815D-2C237417F3B6}">
      <dgm:prSet/>
      <dgm:spPr/>
      <dgm:t>
        <a:bodyPr/>
        <a:lstStyle/>
        <a:p>
          <a:pPr rtl="1"/>
          <a:endParaRPr lang="he-IL"/>
        </a:p>
      </dgm:t>
    </dgm:pt>
    <dgm:pt modelId="{EFC0E5E0-60A2-4600-811C-910FCC3C6D4F}">
      <dgm:prSet phldrT="[טקסט]" custT="1"/>
      <dgm:spPr/>
      <dgm:t>
        <a:bodyPr/>
        <a:lstStyle/>
        <a:p>
          <a:pPr rtl="1"/>
          <a:r>
            <a:rPr lang="ar-AE" sz="4400" smtClean="0">
              <a:latin typeface="Simplified Arabic" pitchFamily="18" charset="-78"/>
              <a:cs typeface="Simplified Arabic" pitchFamily="18" charset="-78"/>
            </a:rPr>
            <a:t>الأطراف السفلى</a:t>
          </a:r>
          <a:endParaRPr lang="he-IL" sz="4400" dirty="0">
            <a:latin typeface="Simplified Arabic" pitchFamily="18" charset="-78"/>
          </a:endParaRPr>
        </a:p>
      </dgm:t>
    </dgm:pt>
    <dgm:pt modelId="{B5AD5D3C-149E-4513-9F1C-2F8872AC3D75}" type="sibTrans" cxnId="{14CE404D-7A36-461A-B590-2A8C23F3CD13}">
      <dgm:prSet/>
      <dgm:spPr/>
      <dgm:t>
        <a:bodyPr/>
        <a:lstStyle/>
        <a:p>
          <a:pPr rtl="1"/>
          <a:endParaRPr lang="he-IL"/>
        </a:p>
      </dgm:t>
    </dgm:pt>
    <dgm:pt modelId="{2252C7FE-CDCB-459D-B894-CD33BEB3CF86}" type="parTrans" cxnId="{14CE404D-7A36-461A-B590-2A8C23F3CD13}">
      <dgm:prSet/>
      <dgm:spPr/>
      <dgm:t>
        <a:bodyPr/>
        <a:lstStyle/>
        <a:p>
          <a:pPr rtl="1"/>
          <a:endParaRPr lang="he-IL"/>
        </a:p>
      </dgm:t>
    </dgm:pt>
    <dgm:pt modelId="{0595B094-4DBC-4FB0-8016-30622BF78864}" type="pres">
      <dgm:prSet presAssocID="{E77F7681-3508-478E-B6EE-87F61FE2CE8D}" presName="hierChild1" presStyleCnt="0">
        <dgm:presLayoutVars>
          <dgm:orgChart val="1"/>
          <dgm:chPref val="1"/>
          <dgm:dir/>
          <dgm:animOne val="branch"/>
          <dgm:animLvl val="lvl"/>
          <dgm:resizeHandles/>
        </dgm:presLayoutVars>
      </dgm:prSet>
      <dgm:spPr/>
      <dgm:t>
        <a:bodyPr/>
        <a:lstStyle/>
        <a:p>
          <a:pPr rtl="1"/>
          <a:endParaRPr lang="he-IL"/>
        </a:p>
      </dgm:t>
    </dgm:pt>
    <dgm:pt modelId="{F53FAA35-20A6-48AA-BAF5-7AEF024911CE}" type="pres">
      <dgm:prSet presAssocID="{EFC0E5E0-60A2-4600-811C-910FCC3C6D4F}" presName="hierRoot1" presStyleCnt="0">
        <dgm:presLayoutVars>
          <dgm:hierBranch val="init"/>
        </dgm:presLayoutVars>
      </dgm:prSet>
      <dgm:spPr/>
    </dgm:pt>
    <dgm:pt modelId="{37DBC235-DBF0-4BBA-96D9-ADFF000CDF9F}" type="pres">
      <dgm:prSet presAssocID="{EFC0E5E0-60A2-4600-811C-910FCC3C6D4F}" presName="rootComposite1" presStyleCnt="0"/>
      <dgm:spPr/>
    </dgm:pt>
    <dgm:pt modelId="{20758504-D597-46D9-B063-1CEEB3B936F4}" type="pres">
      <dgm:prSet presAssocID="{EFC0E5E0-60A2-4600-811C-910FCC3C6D4F}" presName="rootText1" presStyleLbl="node0" presStyleIdx="0" presStyleCnt="1">
        <dgm:presLayoutVars>
          <dgm:chPref val="3"/>
        </dgm:presLayoutVars>
      </dgm:prSet>
      <dgm:spPr/>
      <dgm:t>
        <a:bodyPr/>
        <a:lstStyle/>
        <a:p>
          <a:pPr rtl="1"/>
          <a:endParaRPr lang="he-IL"/>
        </a:p>
      </dgm:t>
    </dgm:pt>
    <dgm:pt modelId="{F5BB344A-CCD4-44C4-AAE5-468AEDC95D9E}" type="pres">
      <dgm:prSet presAssocID="{EFC0E5E0-60A2-4600-811C-910FCC3C6D4F}" presName="rootConnector1" presStyleLbl="node1" presStyleIdx="0" presStyleCnt="0"/>
      <dgm:spPr/>
      <dgm:t>
        <a:bodyPr/>
        <a:lstStyle/>
        <a:p>
          <a:pPr rtl="1"/>
          <a:endParaRPr lang="he-IL"/>
        </a:p>
      </dgm:t>
    </dgm:pt>
    <dgm:pt modelId="{3C34AE18-0DB7-41CE-98BB-462B231E3F4A}" type="pres">
      <dgm:prSet presAssocID="{EFC0E5E0-60A2-4600-811C-910FCC3C6D4F}" presName="hierChild2" presStyleCnt="0"/>
      <dgm:spPr/>
    </dgm:pt>
    <dgm:pt modelId="{31EF4B1D-C296-40D0-BCB5-963596ADE342}" type="pres">
      <dgm:prSet presAssocID="{55536D5E-E189-4FCD-97D9-AE358107F3E2}" presName="Name37" presStyleLbl="parChTrans1D2" presStyleIdx="0" presStyleCnt="3"/>
      <dgm:spPr/>
      <dgm:t>
        <a:bodyPr/>
        <a:lstStyle/>
        <a:p>
          <a:pPr rtl="1"/>
          <a:endParaRPr lang="he-IL"/>
        </a:p>
      </dgm:t>
    </dgm:pt>
    <dgm:pt modelId="{D684780B-02F8-4894-A3BF-074F825035A4}" type="pres">
      <dgm:prSet presAssocID="{832BD656-F800-478B-B9E9-1FAFD271ACD6}" presName="hierRoot2" presStyleCnt="0">
        <dgm:presLayoutVars>
          <dgm:hierBranch val="init"/>
        </dgm:presLayoutVars>
      </dgm:prSet>
      <dgm:spPr/>
    </dgm:pt>
    <dgm:pt modelId="{45BBAF09-CA21-4AF5-8DDF-9A2BA4F119B3}" type="pres">
      <dgm:prSet presAssocID="{832BD656-F800-478B-B9E9-1FAFD271ACD6}" presName="rootComposite" presStyleCnt="0"/>
      <dgm:spPr/>
    </dgm:pt>
    <dgm:pt modelId="{D9588883-ECFC-4CCC-8783-0B8AD057642D}" type="pres">
      <dgm:prSet presAssocID="{832BD656-F800-478B-B9E9-1FAFD271ACD6}" presName="rootText" presStyleLbl="node2" presStyleIdx="0" presStyleCnt="2" custScaleX="116549" custScaleY="141873">
        <dgm:presLayoutVars>
          <dgm:chPref val="3"/>
        </dgm:presLayoutVars>
      </dgm:prSet>
      <dgm:spPr/>
      <dgm:t>
        <a:bodyPr/>
        <a:lstStyle/>
        <a:p>
          <a:pPr rtl="1"/>
          <a:endParaRPr lang="he-IL"/>
        </a:p>
      </dgm:t>
    </dgm:pt>
    <dgm:pt modelId="{5D4C2B27-2FD9-41CB-BE14-A7380FBE6704}" type="pres">
      <dgm:prSet presAssocID="{832BD656-F800-478B-B9E9-1FAFD271ACD6}" presName="rootConnector" presStyleLbl="node2" presStyleIdx="0" presStyleCnt="2"/>
      <dgm:spPr/>
      <dgm:t>
        <a:bodyPr/>
        <a:lstStyle/>
        <a:p>
          <a:pPr rtl="1"/>
          <a:endParaRPr lang="he-IL"/>
        </a:p>
      </dgm:t>
    </dgm:pt>
    <dgm:pt modelId="{D9E48A64-9291-431B-89DE-2176B8F6914E}" type="pres">
      <dgm:prSet presAssocID="{832BD656-F800-478B-B9E9-1FAFD271ACD6}" presName="hierChild4" presStyleCnt="0"/>
      <dgm:spPr/>
    </dgm:pt>
    <dgm:pt modelId="{D4330C31-BC5A-4D9C-A924-CB8EF152C9A6}" type="pres">
      <dgm:prSet presAssocID="{832BD656-F800-478B-B9E9-1FAFD271ACD6}" presName="hierChild5" presStyleCnt="0"/>
      <dgm:spPr/>
    </dgm:pt>
    <dgm:pt modelId="{1D528EF9-9C29-4254-B43A-C6A741FC7885}" type="pres">
      <dgm:prSet presAssocID="{E725A95E-711E-46C4-B09A-B29C675598A1}" presName="Name37" presStyleLbl="parChTrans1D2" presStyleIdx="1" presStyleCnt="3"/>
      <dgm:spPr/>
      <dgm:t>
        <a:bodyPr/>
        <a:lstStyle/>
        <a:p>
          <a:pPr rtl="1"/>
          <a:endParaRPr lang="he-IL"/>
        </a:p>
      </dgm:t>
    </dgm:pt>
    <dgm:pt modelId="{E918C848-4FCD-465D-8C78-BE873E034AF9}" type="pres">
      <dgm:prSet presAssocID="{A87B5982-B1A9-4A50-A197-7F9D089027C8}" presName="hierRoot2" presStyleCnt="0">
        <dgm:presLayoutVars>
          <dgm:hierBranch val="init"/>
        </dgm:presLayoutVars>
      </dgm:prSet>
      <dgm:spPr/>
    </dgm:pt>
    <dgm:pt modelId="{2E01F1A1-1C70-4F10-ADE3-4A4103C1AE01}" type="pres">
      <dgm:prSet presAssocID="{A87B5982-B1A9-4A50-A197-7F9D089027C8}" presName="rootComposite" presStyleCnt="0"/>
      <dgm:spPr/>
    </dgm:pt>
    <dgm:pt modelId="{FD723488-B077-4DBD-A9A5-0694E031DAAF}" type="pres">
      <dgm:prSet presAssocID="{A87B5982-B1A9-4A50-A197-7F9D089027C8}" presName="rootText" presStyleLbl="node2" presStyleIdx="1" presStyleCnt="2" custScaleX="110126" custScaleY="146807">
        <dgm:presLayoutVars>
          <dgm:chPref val="3"/>
        </dgm:presLayoutVars>
      </dgm:prSet>
      <dgm:spPr/>
      <dgm:t>
        <a:bodyPr/>
        <a:lstStyle/>
        <a:p>
          <a:pPr rtl="1"/>
          <a:endParaRPr lang="he-IL"/>
        </a:p>
      </dgm:t>
    </dgm:pt>
    <dgm:pt modelId="{666A5C0A-5B57-4F4F-84AC-B288AF1CC7EE}" type="pres">
      <dgm:prSet presAssocID="{A87B5982-B1A9-4A50-A197-7F9D089027C8}" presName="rootConnector" presStyleLbl="node2" presStyleIdx="1" presStyleCnt="2"/>
      <dgm:spPr/>
      <dgm:t>
        <a:bodyPr/>
        <a:lstStyle/>
        <a:p>
          <a:pPr rtl="1"/>
          <a:endParaRPr lang="he-IL"/>
        </a:p>
      </dgm:t>
    </dgm:pt>
    <dgm:pt modelId="{81B9298A-0075-4407-8511-1F29B1932251}" type="pres">
      <dgm:prSet presAssocID="{A87B5982-B1A9-4A50-A197-7F9D089027C8}" presName="hierChild4" presStyleCnt="0"/>
      <dgm:spPr/>
    </dgm:pt>
    <dgm:pt modelId="{62477BF4-07DC-444A-8465-E44660665A3D}" type="pres">
      <dgm:prSet presAssocID="{A87B5982-B1A9-4A50-A197-7F9D089027C8}" presName="hierChild5" presStyleCnt="0"/>
      <dgm:spPr/>
    </dgm:pt>
    <dgm:pt modelId="{13239157-37A4-45C0-B1F0-1A6BE47D5B1D}" type="pres">
      <dgm:prSet presAssocID="{EFC0E5E0-60A2-4600-811C-910FCC3C6D4F}" presName="hierChild3" presStyleCnt="0"/>
      <dgm:spPr/>
    </dgm:pt>
    <dgm:pt modelId="{FF33B01A-8937-474C-AB96-89C183668C45}" type="pres">
      <dgm:prSet presAssocID="{0F045B73-34C0-4014-8099-221F37D5711A}" presName="Name111" presStyleLbl="parChTrans1D2" presStyleIdx="2" presStyleCnt="3"/>
      <dgm:spPr/>
      <dgm:t>
        <a:bodyPr/>
        <a:lstStyle/>
        <a:p>
          <a:pPr rtl="1"/>
          <a:endParaRPr lang="he-IL"/>
        </a:p>
      </dgm:t>
    </dgm:pt>
    <dgm:pt modelId="{09EA7441-EDFB-490A-8C5D-C4213045CF93}" type="pres">
      <dgm:prSet presAssocID="{AFCDF152-4955-48AC-A659-1A179C81BE67}" presName="hierRoot3" presStyleCnt="0">
        <dgm:presLayoutVars>
          <dgm:hierBranch val="init"/>
        </dgm:presLayoutVars>
      </dgm:prSet>
      <dgm:spPr/>
    </dgm:pt>
    <dgm:pt modelId="{6592790A-F75D-4B36-89DB-3270280A971F}" type="pres">
      <dgm:prSet presAssocID="{AFCDF152-4955-48AC-A659-1A179C81BE67}" presName="rootComposite3" presStyleCnt="0"/>
      <dgm:spPr/>
    </dgm:pt>
    <dgm:pt modelId="{AEC20289-7B5F-45D8-A91F-8E52F6759B1F}" type="pres">
      <dgm:prSet presAssocID="{AFCDF152-4955-48AC-A659-1A179C81BE67}" presName="rootText3" presStyleLbl="asst1" presStyleIdx="0" presStyleCnt="1" custLinFactNeighborX="29" custLinFactNeighborY="-20501">
        <dgm:presLayoutVars>
          <dgm:chPref val="3"/>
        </dgm:presLayoutVars>
      </dgm:prSet>
      <dgm:spPr/>
      <dgm:t>
        <a:bodyPr/>
        <a:lstStyle/>
        <a:p>
          <a:pPr rtl="1"/>
          <a:endParaRPr lang="he-IL"/>
        </a:p>
      </dgm:t>
    </dgm:pt>
    <dgm:pt modelId="{59B24672-1D7D-440B-9A83-F3353845D0FB}" type="pres">
      <dgm:prSet presAssocID="{AFCDF152-4955-48AC-A659-1A179C81BE67}" presName="rootConnector3" presStyleLbl="asst1" presStyleIdx="0" presStyleCnt="1"/>
      <dgm:spPr/>
      <dgm:t>
        <a:bodyPr/>
        <a:lstStyle/>
        <a:p>
          <a:pPr rtl="1"/>
          <a:endParaRPr lang="he-IL"/>
        </a:p>
      </dgm:t>
    </dgm:pt>
    <dgm:pt modelId="{FB5AE93C-0F4A-4D7A-9FB0-4012DA003560}" type="pres">
      <dgm:prSet presAssocID="{AFCDF152-4955-48AC-A659-1A179C81BE67}" presName="hierChild6" presStyleCnt="0"/>
      <dgm:spPr/>
    </dgm:pt>
    <dgm:pt modelId="{287A5674-853D-4BD9-A1BE-F6FB1D04A104}" type="pres">
      <dgm:prSet presAssocID="{AFCDF152-4955-48AC-A659-1A179C81BE67}" presName="hierChild7" presStyleCnt="0"/>
      <dgm:spPr/>
    </dgm:pt>
  </dgm:ptLst>
  <dgm:cxnLst>
    <dgm:cxn modelId="{E44E0EB5-5BD2-4D55-B820-34CE911D061E}" type="presOf" srcId="{832BD656-F800-478B-B9E9-1FAFD271ACD6}" destId="{D9588883-ECFC-4CCC-8783-0B8AD057642D}" srcOrd="0" destOrd="0" presId="urn:microsoft.com/office/officeart/2005/8/layout/orgChart1"/>
    <dgm:cxn modelId="{C3AA49BF-164A-49B9-9FC6-7409D3FE488E}" type="presOf" srcId="{0F045B73-34C0-4014-8099-221F37D5711A}" destId="{FF33B01A-8937-474C-AB96-89C183668C45}" srcOrd="0" destOrd="0" presId="urn:microsoft.com/office/officeart/2005/8/layout/orgChart1"/>
    <dgm:cxn modelId="{96CFF740-AF65-4494-A623-06946CC1AA49}" type="presOf" srcId="{A87B5982-B1A9-4A50-A197-7F9D089027C8}" destId="{666A5C0A-5B57-4F4F-84AC-B288AF1CC7EE}" srcOrd="1" destOrd="0" presId="urn:microsoft.com/office/officeart/2005/8/layout/orgChart1"/>
    <dgm:cxn modelId="{3177AAE0-3F81-4A22-9DAA-6916FD8EE4D3}" type="presOf" srcId="{AFCDF152-4955-48AC-A659-1A179C81BE67}" destId="{AEC20289-7B5F-45D8-A91F-8E52F6759B1F}" srcOrd="0" destOrd="0" presId="urn:microsoft.com/office/officeart/2005/8/layout/orgChart1"/>
    <dgm:cxn modelId="{A05484C5-F542-4C44-90CF-2C2A23DAC72D}" type="presOf" srcId="{E725A95E-711E-46C4-B09A-B29C675598A1}" destId="{1D528EF9-9C29-4254-B43A-C6A741FC7885}" srcOrd="0" destOrd="0" presId="urn:microsoft.com/office/officeart/2005/8/layout/orgChart1"/>
    <dgm:cxn modelId="{B049041C-4E60-432B-A393-AB557E1693F4}" type="presOf" srcId="{EFC0E5E0-60A2-4600-811C-910FCC3C6D4F}" destId="{20758504-D597-46D9-B063-1CEEB3B936F4}" srcOrd="0" destOrd="0" presId="urn:microsoft.com/office/officeart/2005/8/layout/orgChart1"/>
    <dgm:cxn modelId="{30325B97-0CD0-41EB-B353-99374B6D3963}" type="presOf" srcId="{55536D5E-E189-4FCD-97D9-AE358107F3E2}" destId="{31EF4B1D-C296-40D0-BCB5-963596ADE342}" srcOrd="0" destOrd="0" presId="urn:microsoft.com/office/officeart/2005/8/layout/orgChart1"/>
    <dgm:cxn modelId="{574B69FC-E5E7-4332-8715-32E4AAC5611C}" type="presOf" srcId="{AFCDF152-4955-48AC-A659-1A179C81BE67}" destId="{59B24672-1D7D-440B-9A83-F3353845D0FB}" srcOrd="1" destOrd="0" presId="urn:microsoft.com/office/officeart/2005/8/layout/orgChart1"/>
    <dgm:cxn modelId="{1FBC53C3-1722-4889-A876-32E0F05166DC}" type="presOf" srcId="{832BD656-F800-478B-B9E9-1FAFD271ACD6}" destId="{5D4C2B27-2FD9-41CB-BE14-A7380FBE6704}" srcOrd="1" destOrd="0" presId="urn:microsoft.com/office/officeart/2005/8/layout/orgChart1"/>
    <dgm:cxn modelId="{10D3F8DC-1FE1-4AE0-A8F7-E56AED34CD05}" type="presOf" srcId="{A87B5982-B1A9-4A50-A197-7F9D089027C8}" destId="{FD723488-B077-4DBD-A9A5-0694E031DAAF}" srcOrd="0" destOrd="0" presId="urn:microsoft.com/office/officeart/2005/8/layout/orgChart1"/>
    <dgm:cxn modelId="{14CE404D-7A36-461A-B590-2A8C23F3CD13}" srcId="{E77F7681-3508-478E-B6EE-87F61FE2CE8D}" destId="{EFC0E5E0-60A2-4600-811C-910FCC3C6D4F}" srcOrd="0" destOrd="0" parTransId="{2252C7FE-CDCB-459D-B894-CD33BEB3CF86}" sibTransId="{B5AD5D3C-149E-4513-9F1C-2F8872AC3D75}"/>
    <dgm:cxn modelId="{0EF68431-49BB-4EAD-9488-F463168B6E4E}" srcId="{EFC0E5E0-60A2-4600-811C-910FCC3C6D4F}" destId="{AFCDF152-4955-48AC-A659-1A179C81BE67}" srcOrd="0" destOrd="0" parTransId="{0F045B73-34C0-4014-8099-221F37D5711A}" sibTransId="{80F2F6B2-7F7C-44E8-B5AB-FAC4572B08DB}"/>
    <dgm:cxn modelId="{0148B4CC-9C33-49C0-BCF7-908BA6F0F52F}" type="presOf" srcId="{E77F7681-3508-478E-B6EE-87F61FE2CE8D}" destId="{0595B094-4DBC-4FB0-8016-30622BF78864}" srcOrd="0" destOrd="0" presId="urn:microsoft.com/office/officeart/2005/8/layout/orgChart1"/>
    <dgm:cxn modelId="{1AC4D028-728F-449F-81C1-3267A834EC6B}" srcId="{EFC0E5E0-60A2-4600-811C-910FCC3C6D4F}" destId="{832BD656-F800-478B-B9E9-1FAFD271ACD6}" srcOrd="1" destOrd="0" parTransId="{55536D5E-E189-4FCD-97D9-AE358107F3E2}" sibTransId="{83C88E6C-F554-448E-B0E5-92449D7F9200}"/>
    <dgm:cxn modelId="{364AA089-6657-418B-815D-2C237417F3B6}" srcId="{EFC0E5E0-60A2-4600-811C-910FCC3C6D4F}" destId="{A87B5982-B1A9-4A50-A197-7F9D089027C8}" srcOrd="2" destOrd="0" parTransId="{E725A95E-711E-46C4-B09A-B29C675598A1}" sibTransId="{22850CCC-0C8E-4CF5-B1CE-241B31BFF510}"/>
    <dgm:cxn modelId="{5F7CB841-BFE5-4E80-8153-1E43DE3810C8}" type="presOf" srcId="{EFC0E5E0-60A2-4600-811C-910FCC3C6D4F}" destId="{F5BB344A-CCD4-44C4-AAE5-468AEDC95D9E}" srcOrd="1" destOrd="0" presId="urn:microsoft.com/office/officeart/2005/8/layout/orgChart1"/>
    <dgm:cxn modelId="{09C4AFDE-3967-46C9-A7B3-E144A7F8D3E9}" type="presParOf" srcId="{0595B094-4DBC-4FB0-8016-30622BF78864}" destId="{F53FAA35-20A6-48AA-BAF5-7AEF024911CE}" srcOrd="0" destOrd="0" presId="urn:microsoft.com/office/officeart/2005/8/layout/orgChart1"/>
    <dgm:cxn modelId="{864D5863-655D-4CF3-A86B-C309E6094335}" type="presParOf" srcId="{F53FAA35-20A6-48AA-BAF5-7AEF024911CE}" destId="{37DBC235-DBF0-4BBA-96D9-ADFF000CDF9F}" srcOrd="0" destOrd="0" presId="urn:microsoft.com/office/officeart/2005/8/layout/orgChart1"/>
    <dgm:cxn modelId="{6FC64DB5-6872-40BB-AC66-C5E1DA21964A}" type="presParOf" srcId="{37DBC235-DBF0-4BBA-96D9-ADFF000CDF9F}" destId="{20758504-D597-46D9-B063-1CEEB3B936F4}" srcOrd="0" destOrd="0" presId="urn:microsoft.com/office/officeart/2005/8/layout/orgChart1"/>
    <dgm:cxn modelId="{AEE01EEA-1EC1-4818-A5C8-86D905D66F58}" type="presParOf" srcId="{37DBC235-DBF0-4BBA-96D9-ADFF000CDF9F}" destId="{F5BB344A-CCD4-44C4-AAE5-468AEDC95D9E}" srcOrd="1" destOrd="0" presId="urn:microsoft.com/office/officeart/2005/8/layout/orgChart1"/>
    <dgm:cxn modelId="{7F339D42-4CAA-4D95-99B1-0308C50D3C7F}" type="presParOf" srcId="{F53FAA35-20A6-48AA-BAF5-7AEF024911CE}" destId="{3C34AE18-0DB7-41CE-98BB-462B231E3F4A}" srcOrd="1" destOrd="0" presId="urn:microsoft.com/office/officeart/2005/8/layout/orgChart1"/>
    <dgm:cxn modelId="{8A818290-2309-4726-9E3E-A6568E5FFDB5}" type="presParOf" srcId="{3C34AE18-0DB7-41CE-98BB-462B231E3F4A}" destId="{31EF4B1D-C296-40D0-BCB5-963596ADE342}" srcOrd="0" destOrd="0" presId="urn:microsoft.com/office/officeart/2005/8/layout/orgChart1"/>
    <dgm:cxn modelId="{7453403A-C793-4544-809B-BB27BF4F3E84}" type="presParOf" srcId="{3C34AE18-0DB7-41CE-98BB-462B231E3F4A}" destId="{D684780B-02F8-4894-A3BF-074F825035A4}" srcOrd="1" destOrd="0" presId="urn:microsoft.com/office/officeart/2005/8/layout/orgChart1"/>
    <dgm:cxn modelId="{C73B950E-0A4D-4207-B545-A36A91519C5D}" type="presParOf" srcId="{D684780B-02F8-4894-A3BF-074F825035A4}" destId="{45BBAF09-CA21-4AF5-8DDF-9A2BA4F119B3}" srcOrd="0" destOrd="0" presId="urn:microsoft.com/office/officeart/2005/8/layout/orgChart1"/>
    <dgm:cxn modelId="{775A14DD-401A-465A-AE66-428C09287159}" type="presParOf" srcId="{45BBAF09-CA21-4AF5-8DDF-9A2BA4F119B3}" destId="{D9588883-ECFC-4CCC-8783-0B8AD057642D}" srcOrd="0" destOrd="0" presId="urn:microsoft.com/office/officeart/2005/8/layout/orgChart1"/>
    <dgm:cxn modelId="{DD5642A7-BEE4-4CB6-82B5-83DF263A868A}" type="presParOf" srcId="{45BBAF09-CA21-4AF5-8DDF-9A2BA4F119B3}" destId="{5D4C2B27-2FD9-41CB-BE14-A7380FBE6704}" srcOrd="1" destOrd="0" presId="urn:microsoft.com/office/officeart/2005/8/layout/orgChart1"/>
    <dgm:cxn modelId="{5488E5BC-A6DF-40A8-80BB-29600259DF66}" type="presParOf" srcId="{D684780B-02F8-4894-A3BF-074F825035A4}" destId="{D9E48A64-9291-431B-89DE-2176B8F6914E}" srcOrd="1" destOrd="0" presId="urn:microsoft.com/office/officeart/2005/8/layout/orgChart1"/>
    <dgm:cxn modelId="{0AA2AEC4-FCB2-4031-B029-ECB7D84A180E}" type="presParOf" srcId="{D684780B-02F8-4894-A3BF-074F825035A4}" destId="{D4330C31-BC5A-4D9C-A924-CB8EF152C9A6}" srcOrd="2" destOrd="0" presId="urn:microsoft.com/office/officeart/2005/8/layout/orgChart1"/>
    <dgm:cxn modelId="{DB2FA37A-7909-4451-B75E-29D66A5E1346}" type="presParOf" srcId="{3C34AE18-0DB7-41CE-98BB-462B231E3F4A}" destId="{1D528EF9-9C29-4254-B43A-C6A741FC7885}" srcOrd="2" destOrd="0" presId="urn:microsoft.com/office/officeart/2005/8/layout/orgChart1"/>
    <dgm:cxn modelId="{37C36E64-F5DA-4153-BA46-EBB001A0F9F8}" type="presParOf" srcId="{3C34AE18-0DB7-41CE-98BB-462B231E3F4A}" destId="{E918C848-4FCD-465D-8C78-BE873E034AF9}" srcOrd="3" destOrd="0" presId="urn:microsoft.com/office/officeart/2005/8/layout/orgChart1"/>
    <dgm:cxn modelId="{241C8B59-2BAF-490A-812A-E6A9624D0A6B}" type="presParOf" srcId="{E918C848-4FCD-465D-8C78-BE873E034AF9}" destId="{2E01F1A1-1C70-4F10-ADE3-4A4103C1AE01}" srcOrd="0" destOrd="0" presId="urn:microsoft.com/office/officeart/2005/8/layout/orgChart1"/>
    <dgm:cxn modelId="{78CB89E2-FA40-4CB1-98F5-520082233404}" type="presParOf" srcId="{2E01F1A1-1C70-4F10-ADE3-4A4103C1AE01}" destId="{FD723488-B077-4DBD-A9A5-0694E031DAAF}" srcOrd="0" destOrd="0" presId="urn:microsoft.com/office/officeart/2005/8/layout/orgChart1"/>
    <dgm:cxn modelId="{A440AE47-1A3C-4B45-A729-DD63E6455877}" type="presParOf" srcId="{2E01F1A1-1C70-4F10-ADE3-4A4103C1AE01}" destId="{666A5C0A-5B57-4F4F-84AC-B288AF1CC7EE}" srcOrd="1" destOrd="0" presId="urn:microsoft.com/office/officeart/2005/8/layout/orgChart1"/>
    <dgm:cxn modelId="{6AF99598-5082-45AC-8E82-B41345848D9E}" type="presParOf" srcId="{E918C848-4FCD-465D-8C78-BE873E034AF9}" destId="{81B9298A-0075-4407-8511-1F29B1932251}" srcOrd="1" destOrd="0" presId="urn:microsoft.com/office/officeart/2005/8/layout/orgChart1"/>
    <dgm:cxn modelId="{4093101C-FE6E-4F7D-A710-1E328068F7AB}" type="presParOf" srcId="{E918C848-4FCD-465D-8C78-BE873E034AF9}" destId="{62477BF4-07DC-444A-8465-E44660665A3D}" srcOrd="2" destOrd="0" presId="urn:microsoft.com/office/officeart/2005/8/layout/orgChart1"/>
    <dgm:cxn modelId="{B05D751A-D742-4480-903E-422E8782C8B6}" type="presParOf" srcId="{F53FAA35-20A6-48AA-BAF5-7AEF024911CE}" destId="{13239157-37A4-45C0-B1F0-1A6BE47D5B1D}" srcOrd="2" destOrd="0" presId="urn:microsoft.com/office/officeart/2005/8/layout/orgChart1"/>
    <dgm:cxn modelId="{2DDD0843-4DA8-478F-9C95-194C466C8FE8}" type="presParOf" srcId="{13239157-37A4-45C0-B1F0-1A6BE47D5B1D}" destId="{FF33B01A-8937-474C-AB96-89C183668C45}" srcOrd="0" destOrd="0" presId="urn:microsoft.com/office/officeart/2005/8/layout/orgChart1"/>
    <dgm:cxn modelId="{56F9E61B-3A24-4DE7-A3F0-4BAB7C6BCBB3}" type="presParOf" srcId="{13239157-37A4-45C0-B1F0-1A6BE47D5B1D}" destId="{09EA7441-EDFB-490A-8C5D-C4213045CF93}" srcOrd="1" destOrd="0" presId="urn:microsoft.com/office/officeart/2005/8/layout/orgChart1"/>
    <dgm:cxn modelId="{1670AA46-692A-4DF3-B612-050F15723887}" type="presParOf" srcId="{09EA7441-EDFB-490A-8C5D-C4213045CF93}" destId="{6592790A-F75D-4B36-89DB-3270280A971F}" srcOrd="0" destOrd="0" presId="urn:microsoft.com/office/officeart/2005/8/layout/orgChart1"/>
    <dgm:cxn modelId="{088A1A5C-EB7B-4917-AE3C-46773EDECF87}" type="presParOf" srcId="{6592790A-F75D-4B36-89DB-3270280A971F}" destId="{AEC20289-7B5F-45D8-A91F-8E52F6759B1F}" srcOrd="0" destOrd="0" presId="urn:microsoft.com/office/officeart/2005/8/layout/orgChart1"/>
    <dgm:cxn modelId="{1C8F2526-32C6-49B1-BC7F-B0C6B77D7D25}" type="presParOf" srcId="{6592790A-F75D-4B36-89DB-3270280A971F}" destId="{59B24672-1D7D-440B-9A83-F3353845D0FB}" srcOrd="1" destOrd="0" presId="urn:microsoft.com/office/officeart/2005/8/layout/orgChart1"/>
    <dgm:cxn modelId="{BB8397D3-E91A-4086-9412-77D57BE7B54E}" type="presParOf" srcId="{09EA7441-EDFB-490A-8C5D-C4213045CF93}" destId="{FB5AE93C-0F4A-4D7A-9FB0-4012DA003560}" srcOrd="1" destOrd="0" presId="urn:microsoft.com/office/officeart/2005/8/layout/orgChart1"/>
    <dgm:cxn modelId="{79FF5FD3-5788-469E-B7A2-FAF620206363}" type="presParOf" srcId="{09EA7441-EDFB-490A-8C5D-C4213045CF93}" destId="{287A5674-853D-4BD9-A1BE-F6FB1D04A104}"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8F15B5C-DAF6-4CEB-8312-1DF016DC4E83}" type="doc">
      <dgm:prSet loTypeId="urn:microsoft.com/office/officeart/2005/8/layout/hProcess10" loCatId="process" qsTypeId="urn:microsoft.com/office/officeart/2005/8/quickstyle/simple1" qsCatId="simple" csTypeId="urn:microsoft.com/office/officeart/2005/8/colors/accent1_2" csCatId="accent1" phldr="1"/>
      <dgm:spPr/>
      <dgm:t>
        <a:bodyPr/>
        <a:lstStyle/>
        <a:p>
          <a:pPr rtl="1"/>
          <a:endParaRPr lang="he-IL"/>
        </a:p>
      </dgm:t>
    </dgm:pt>
    <dgm:pt modelId="{340264B1-76A4-4812-8C15-1D484122E825}">
      <dgm:prSet phldrT="[טקסט]" custT="1"/>
      <dgm:spPr/>
      <dgm:t>
        <a:bodyPr/>
        <a:lstStyle/>
        <a:p>
          <a:pPr rtl="1"/>
          <a:r>
            <a:rPr lang="ar-AE" sz="4000" dirty="0" smtClean="0">
              <a:solidFill>
                <a:schemeClr val="accent1">
                  <a:lumMod val="75000"/>
                </a:schemeClr>
              </a:solidFill>
              <a:latin typeface="Simplified Arabic" pitchFamily="18" charset="-78"/>
              <a:cs typeface="Simplified Arabic" pitchFamily="18" charset="-78"/>
            </a:rPr>
            <a:t>تطبيق* الأجمال</a:t>
          </a:r>
          <a:endParaRPr lang="he-IL" sz="4000" dirty="0"/>
        </a:p>
      </dgm:t>
    </dgm:pt>
    <dgm:pt modelId="{DCE75A42-8E4D-424F-9245-14EA4128213B}" type="parTrans" cxnId="{330640DF-81A3-4B3F-8DE9-75AB3DE0F4C7}">
      <dgm:prSet/>
      <dgm:spPr/>
      <dgm:t>
        <a:bodyPr/>
        <a:lstStyle/>
        <a:p>
          <a:pPr rtl="1"/>
          <a:endParaRPr lang="he-IL"/>
        </a:p>
      </dgm:t>
    </dgm:pt>
    <dgm:pt modelId="{8C0FF22B-6F4C-480D-854B-9B0519889B4E}" type="sibTrans" cxnId="{330640DF-81A3-4B3F-8DE9-75AB3DE0F4C7}">
      <dgm:prSet/>
      <dgm:spPr/>
      <dgm:t>
        <a:bodyPr/>
        <a:lstStyle/>
        <a:p>
          <a:pPr rtl="1"/>
          <a:endParaRPr lang="he-IL"/>
        </a:p>
      </dgm:t>
    </dgm:pt>
    <dgm:pt modelId="{1CF9E9FC-7FCB-440D-8B86-02D9D40E584F}">
      <dgm:prSet phldrT="[טקסט]" custT="1"/>
      <dgm:spPr/>
      <dgm:t>
        <a:bodyPr/>
        <a:lstStyle/>
        <a:p>
          <a:pPr rtl="1"/>
          <a:r>
            <a:rPr lang="ar-AE" sz="4000" dirty="0" smtClean="0">
              <a:solidFill>
                <a:schemeClr val="accent1">
                  <a:lumMod val="75000"/>
                </a:schemeClr>
              </a:solidFill>
              <a:latin typeface="Simplified Arabic" pitchFamily="18" charset="-78"/>
              <a:cs typeface="Simplified Arabic" pitchFamily="18" charset="-78"/>
              <a:hlinkClick xmlns:r="http://schemas.openxmlformats.org/officeDocument/2006/relationships" r:id="rId1" action="ppaction://hlinkfile"/>
            </a:rPr>
            <a:t>ورقة عمل</a:t>
          </a:r>
          <a:endParaRPr lang="he-IL" sz="4000" dirty="0"/>
        </a:p>
      </dgm:t>
    </dgm:pt>
    <dgm:pt modelId="{9249FC4B-71AD-4E8C-8F67-5940C4DB78CE}" type="parTrans" cxnId="{92C2D019-C921-4B84-9B2F-4EBD11F48B81}">
      <dgm:prSet/>
      <dgm:spPr/>
      <dgm:t>
        <a:bodyPr/>
        <a:lstStyle/>
        <a:p>
          <a:pPr rtl="1"/>
          <a:endParaRPr lang="he-IL"/>
        </a:p>
      </dgm:t>
    </dgm:pt>
    <dgm:pt modelId="{03CB40A1-F899-41CF-B8A8-90381FBC7DCF}" type="sibTrans" cxnId="{92C2D019-C921-4B84-9B2F-4EBD11F48B81}">
      <dgm:prSet/>
      <dgm:spPr/>
      <dgm:t>
        <a:bodyPr/>
        <a:lstStyle/>
        <a:p>
          <a:pPr rtl="1"/>
          <a:endParaRPr lang="he-IL"/>
        </a:p>
      </dgm:t>
    </dgm:pt>
    <dgm:pt modelId="{A7F5226F-36F4-4A37-B993-1DC3F1A1435C}">
      <dgm:prSet phldrT="[טקסט]" custT="1"/>
      <dgm:spPr/>
      <dgm:t>
        <a:bodyPr/>
        <a:lstStyle/>
        <a:p>
          <a:pPr rtl="1"/>
          <a:r>
            <a:rPr lang="ar-JO" sz="3200" dirty="0" smtClean="0">
              <a:solidFill>
                <a:schemeClr val="tx1"/>
              </a:solidFill>
              <a:latin typeface="Simplified Arabic" pitchFamily="18" charset="-78"/>
              <a:cs typeface="Simplified Arabic" pitchFamily="18" charset="-78"/>
            </a:rPr>
            <a:t>الموضوع ملائمة بين شكل العظمة والوظيفة </a:t>
          </a:r>
          <a:endParaRPr lang="en-US" sz="3200" dirty="0" smtClean="0">
            <a:solidFill>
              <a:schemeClr val="tx1"/>
            </a:solidFill>
            <a:latin typeface="Simplified Arabic" pitchFamily="18" charset="-78"/>
            <a:cs typeface="Simplified Arabic" pitchFamily="18" charset="-78"/>
          </a:endParaRPr>
        </a:p>
        <a:p>
          <a:pPr rtl="1"/>
          <a:r>
            <a:rPr lang="ar-JO" sz="3200" dirty="0" smtClean="0">
              <a:solidFill>
                <a:schemeClr val="tx1"/>
              </a:solidFill>
              <a:latin typeface="Simplified Arabic" pitchFamily="18" charset="-78"/>
              <a:cs typeface="Simplified Arabic" pitchFamily="18" charset="-78"/>
            </a:rPr>
            <a:t>اكتب على الأسهم اسم العظمة</a:t>
          </a:r>
          <a:r>
            <a:rPr lang="ar-AE" sz="3200" dirty="0" err="1" smtClean="0">
              <a:solidFill>
                <a:schemeClr val="tx1"/>
              </a:solidFill>
              <a:latin typeface="Simplified Arabic" pitchFamily="18" charset="-78"/>
              <a:cs typeface="Simplified Arabic" pitchFamily="18" charset="-78"/>
            </a:rPr>
            <a:t>،</a:t>
          </a:r>
          <a:r>
            <a:rPr lang="ar-AE" sz="3200" dirty="0" smtClean="0">
              <a:solidFill>
                <a:schemeClr val="tx1"/>
              </a:solidFill>
              <a:latin typeface="Simplified Arabic" pitchFamily="18" charset="-78"/>
              <a:cs typeface="Simplified Arabic" pitchFamily="18" charset="-78"/>
            </a:rPr>
            <a:t> </a:t>
          </a:r>
          <a:r>
            <a:rPr lang="ar-JO" sz="3200" dirty="0" smtClean="0">
              <a:solidFill>
                <a:schemeClr val="tx1"/>
              </a:solidFill>
              <a:latin typeface="Simplified Arabic" pitchFamily="18" charset="-78"/>
              <a:cs typeface="Simplified Arabic" pitchFamily="18" charset="-78"/>
            </a:rPr>
            <a:t>ثم أملا الجدول الذي يلي الصورة</a:t>
          </a:r>
          <a:r>
            <a:rPr lang="ar-AE" sz="3200" dirty="0" err="1" smtClean="0">
              <a:solidFill>
                <a:schemeClr val="tx1"/>
              </a:solidFill>
              <a:latin typeface="Simplified Arabic" pitchFamily="18" charset="-78"/>
              <a:cs typeface="Simplified Arabic" pitchFamily="18" charset="-78"/>
            </a:rPr>
            <a:t>.</a:t>
          </a:r>
          <a:endParaRPr lang="he-IL" sz="3200" dirty="0"/>
        </a:p>
      </dgm:t>
    </dgm:pt>
    <dgm:pt modelId="{66748060-5F2D-4584-B4A3-A0DEBBBF834A}" type="parTrans" cxnId="{00CDC9D4-AE0D-4966-A917-CD62706B63E4}">
      <dgm:prSet/>
      <dgm:spPr/>
      <dgm:t>
        <a:bodyPr/>
        <a:lstStyle/>
        <a:p>
          <a:pPr rtl="1"/>
          <a:endParaRPr lang="he-IL"/>
        </a:p>
      </dgm:t>
    </dgm:pt>
    <dgm:pt modelId="{99C8382F-360F-454F-939C-71C087ABA53E}" type="sibTrans" cxnId="{00CDC9D4-AE0D-4966-A917-CD62706B63E4}">
      <dgm:prSet/>
      <dgm:spPr/>
      <dgm:t>
        <a:bodyPr/>
        <a:lstStyle/>
        <a:p>
          <a:pPr rtl="1"/>
          <a:endParaRPr lang="he-IL"/>
        </a:p>
      </dgm:t>
    </dgm:pt>
    <dgm:pt modelId="{95CAF27E-6D6C-45FA-917B-7762757EA267}" type="pres">
      <dgm:prSet presAssocID="{B8F15B5C-DAF6-4CEB-8312-1DF016DC4E83}" presName="Name0" presStyleCnt="0">
        <dgm:presLayoutVars>
          <dgm:dir/>
          <dgm:resizeHandles val="exact"/>
        </dgm:presLayoutVars>
      </dgm:prSet>
      <dgm:spPr/>
      <dgm:t>
        <a:bodyPr/>
        <a:lstStyle/>
        <a:p>
          <a:pPr rtl="1"/>
          <a:endParaRPr lang="he-IL"/>
        </a:p>
      </dgm:t>
    </dgm:pt>
    <dgm:pt modelId="{D2BCEFEB-DD4E-4BB9-BA12-CF26C9C2210C}" type="pres">
      <dgm:prSet presAssocID="{340264B1-76A4-4812-8C15-1D484122E825}" presName="composite" presStyleCnt="0"/>
      <dgm:spPr/>
    </dgm:pt>
    <dgm:pt modelId="{8C89ECD3-A749-4175-B29D-705E89E71F94}" type="pres">
      <dgm:prSet presAssocID="{340264B1-76A4-4812-8C15-1D484122E825}" presName="imagSh" presStyleLbl="bgImgPlace1" presStyleIdx="0" presStyleCnt="3" custScaleX="181347" custScaleY="177340" custLinFactNeighborX="-16562" custLinFactNeighborY="21095"/>
      <dgm:spPr>
        <a:blipFill rotWithShape="0">
          <a:blip xmlns:r="http://schemas.openxmlformats.org/officeDocument/2006/relationships" r:embed="rId2"/>
          <a:stretch>
            <a:fillRect/>
          </a:stretch>
        </a:blipFill>
      </dgm:spPr>
    </dgm:pt>
    <dgm:pt modelId="{5D1EBDE8-85A9-4F46-9555-3274114C0C6E}" type="pres">
      <dgm:prSet presAssocID="{340264B1-76A4-4812-8C15-1D484122E825}" presName="txNode" presStyleLbl="node1" presStyleIdx="0" presStyleCnt="3" custAng="0" custScaleX="213205" custScaleY="197557" custLinFactY="5608" custLinFactNeighborX="-350" custLinFactNeighborY="100000">
        <dgm:presLayoutVars>
          <dgm:bulletEnabled val="1"/>
        </dgm:presLayoutVars>
      </dgm:prSet>
      <dgm:spPr/>
      <dgm:t>
        <a:bodyPr/>
        <a:lstStyle/>
        <a:p>
          <a:pPr rtl="1"/>
          <a:endParaRPr lang="he-IL"/>
        </a:p>
      </dgm:t>
    </dgm:pt>
    <dgm:pt modelId="{5FE704FE-35A7-4B17-9F77-D9AE37E4D7BB}" type="pres">
      <dgm:prSet presAssocID="{8C0FF22B-6F4C-480D-854B-9B0519889B4E}" presName="sibTrans" presStyleLbl="sibTrans2D1" presStyleIdx="0" presStyleCnt="2"/>
      <dgm:spPr/>
      <dgm:t>
        <a:bodyPr/>
        <a:lstStyle/>
        <a:p>
          <a:pPr rtl="1"/>
          <a:endParaRPr lang="he-IL"/>
        </a:p>
      </dgm:t>
    </dgm:pt>
    <dgm:pt modelId="{E529F26A-F944-4553-8560-BC82AB3F960A}" type="pres">
      <dgm:prSet presAssocID="{8C0FF22B-6F4C-480D-854B-9B0519889B4E}" presName="connTx" presStyleLbl="sibTrans2D1" presStyleIdx="0" presStyleCnt="2"/>
      <dgm:spPr/>
      <dgm:t>
        <a:bodyPr/>
        <a:lstStyle/>
        <a:p>
          <a:pPr rtl="1"/>
          <a:endParaRPr lang="he-IL"/>
        </a:p>
      </dgm:t>
    </dgm:pt>
    <dgm:pt modelId="{23A95719-CD1D-4A6E-98AF-87C336EA3734}" type="pres">
      <dgm:prSet presAssocID="{1CF9E9FC-7FCB-440D-8B86-02D9D40E584F}" presName="composite" presStyleCnt="0"/>
      <dgm:spPr/>
    </dgm:pt>
    <dgm:pt modelId="{F2D30812-C64D-4324-A519-920CAFF502C6}" type="pres">
      <dgm:prSet presAssocID="{1CF9E9FC-7FCB-440D-8B86-02D9D40E584F}" presName="imagSh" presStyleLbl="bgImgPlace1" presStyleIdx="1" presStyleCnt="3" custScaleX="204087" custScaleY="182281" custLinFactNeighborX="13596" custLinFactNeighborY="-41685"/>
      <dgm:spPr>
        <a:blipFill rotWithShape="0">
          <a:blip xmlns:r="http://schemas.openxmlformats.org/officeDocument/2006/relationships" r:embed="rId3"/>
          <a:stretch>
            <a:fillRect/>
          </a:stretch>
        </a:blipFill>
      </dgm:spPr>
    </dgm:pt>
    <dgm:pt modelId="{ADCF74DB-3915-4859-BBC8-879EDB6DB486}" type="pres">
      <dgm:prSet presAssocID="{1CF9E9FC-7FCB-440D-8B86-02D9D40E584F}" presName="txNode" presStyleLbl="node1" presStyleIdx="1" presStyleCnt="3" custScaleX="221325" custScaleY="198900" custLinFactNeighborX="-13331" custLinFactNeighborY="41493">
        <dgm:presLayoutVars>
          <dgm:bulletEnabled val="1"/>
        </dgm:presLayoutVars>
      </dgm:prSet>
      <dgm:spPr/>
      <dgm:t>
        <a:bodyPr/>
        <a:lstStyle/>
        <a:p>
          <a:pPr rtl="1"/>
          <a:endParaRPr lang="he-IL"/>
        </a:p>
      </dgm:t>
    </dgm:pt>
    <dgm:pt modelId="{C57982A6-427C-4EAE-A4BB-45A2044C3DCC}" type="pres">
      <dgm:prSet presAssocID="{03CB40A1-F899-41CF-B8A8-90381FBC7DCF}" presName="sibTrans" presStyleLbl="sibTrans2D1" presStyleIdx="1" presStyleCnt="2"/>
      <dgm:spPr/>
      <dgm:t>
        <a:bodyPr/>
        <a:lstStyle/>
        <a:p>
          <a:pPr rtl="1"/>
          <a:endParaRPr lang="he-IL"/>
        </a:p>
      </dgm:t>
    </dgm:pt>
    <dgm:pt modelId="{2E9D8A2F-9C5F-4ADF-B318-F8FD18220A5A}" type="pres">
      <dgm:prSet presAssocID="{03CB40A1-F899-41CF-B8A8-90381FBC7DCF}" presName="connTx" presStyleLbl="sibTrans2D1" presStyleIdx="1" presStyleCnt="2"/>
      <dgm:spPr/>
      <dgm:t>
        <a:bodyPr/>
        <a:lstStyle/>
        <a:p>
          <a:pPr rtl="1"/>
          <a:endParaRPr lang="he-IL"/>
        </a:p>
      </dgm:t>
    </dgm:pt>
    <dgm:pt modelId="{B617DE35-3FC6-478D-A859-9973B88A43BB}" type="pres">
      <dgm:prSet presAssocID="{A7F5226F-36F4-4A37-B993-1DC3F1A1435C}" presName="composite" presStyleCnt="0"/>
      <dgm:spPr/>
    </dgm:pt>
    <dgm:pt modelId="{7AC46AD1-9B02-4DC7-958A-EC5AFAE32101}" type="pres">
      <dgm:prSet presAssocID="{A7F5226F-36F4-4A37-B993-1DC3F1A1435C}" presName="imagSh" presStyleLbl="bgImgPlace1" presStyleIdx="2" presStyleCnt="3" custScaleX="248953" custScaleY="200474" custLinFactY="-24942" custLinFactNeighborX="15599" custLinFactNeighborY="-100000"/>
      <dgm:spPr/>
    </dgm:pt>
    <dgm:pt modelId="{1D953BCA-39FB-41E9-A3F3-D9E96FEB46F5}" type="pres">
      <dgm:prSet presAssocID="{A7F5226F-36F4-4A37-B993-1DC3F1A1435C}" presName="txNode" presStyleLbl="node1" presStyleIdx="2" presStyleCnt="3" custScaleX="294345" custScaleY="358064" custLinFactNeighborX="0" custLinFactNeighborY="62421">
        <dgm:presLayoutVars>
          <dgm:bulletEnabled val="1"/>
        </dgm:presLayoutVars>
      </dgm:prSet>
      <dgm:spPr/>
      <dgm:t>
        <a:bodyPr/>
        <a:lstStyle/>
        <a:p>
          <a:pPr rtl="1"/>
          <a:endParaRPr lang="he-IL"/>
        </a:p>
      </dgm:t>
    </dgm:pt>
  </dgm:ptLst>
  <dgm:cxnLst>
    <dgm:cxn modelId="{C739D85C-F8C6-4C42-92DE-E431A4A42CF2}" type="presOf" srcId="{340264B1-76A4-4812-8C15-1D484122E825}" destId="{5D1EBDE8-85A9-4F46-9555-3274114C0C6E}" srcOrd="0" destOrd="0" presId="urn:microsoft.com/office/officeart/2005/8/layout/hProcess10"/>
    <dgm:cxn modelId="{D0E1A607-5236-45D0-A739-49FA7F2ED462}" type="presOf" srcId="{03CB40A1-F899-41CF-B8A8-90381FBC7DCF}" destId="{2E9D8A2F-9C5F-4ADF-B318-F8FD18220A5A}" srcOrd="1" destOrd="0" presId="urn:microsoft.com/office/officeart/2005/8/layout/hProcess10"/>
    <dgm:cxn modelId="{CE5D8667-B236-4EB2-A98B-758C98E42531}" type="presOf" srcId="{8C0FF22B-6F4C-480D-854B-9B0519889B4E}" destId="{5FE704FE-35A7-4B17-9F77-D9AE37E4D7BB}" srcOrd="0" destOrd="0" presId="urn:microsoft.com/office/officeart/2005/8/layout/hProcess10"/>
    <dgm:cxn modelId="{44EBCFC2-D955-478F-B8B2-826EDFCC9356}" type="presOf" srcId="{1CF9E9FC-7FCB-440D-8B86-02D9D40E584F}" destId="{ADCF74DB-3915-4859-BBC8-879EDB6DB486}" srcOrd="0" destOrd="0" presId="urn:microsoft.com/office/officeart/2005/8/layout/hProcess10"/>
    <dgm:cxn modelId="{330640DF-81A3-4B3F-8DE9-75AB3DE0F4C7}" srcId="{B8F15B5C-DAF6-4CEB-8312-1DF016DC4E83}" destId="{340264B1-76A4-4812-8C15-1D484122E825}" srcOrd="0" destOrd="0" parTransId="{DCE75A42-8E4D-424F-9245-14EA4128213B}" sibTransId="{8C0FF22B-6F4C-480D-854B-9B0519889B4E}"/>
    <dgm:cxn modelId="{69D3D796-EE53-46D9-A439-15B8BBFB9A79}" type="presOf" srcId="{03CB40A1-F899-41CF-B8A8-90381FBC7DCF}" destId="{C57982A6-427C-4EAE-A4BB-45A2044C3DCC}" srcOrd="0" destOrd="0" presId="urn:microsoft.com/office/officeart/2005/8/layout/hProcess10"/>
    <dgm:cxn modelId="{0C1D1BDA-77C2-48D6-B118-C2E462F62103}" type="presOf" srcId="{A7F5226F-36F4-4A37-B993-1DC3F1A1435C}" destId="{1D953BCA-39FB-41E9-A3F3-D9E96FEB46F5}" srcOrd="0" destOrd="0" presId="urn:microsoft.com/office/officeart/2005/8/layout/hProcess10"/>
    <dgm:cxn modelId="{B3582E15-3A6F-44B4-9B0C-04C37A41A5AD}" type="presOf" srcId="{8C0FF22B-6F4C-480D-854B-9B0519889B4E}" destId="{E529F26A-F944-4553-8560-BC82AB3F960A}" srcOrd="1" destOrd="0" presId="urn:microsoft.com/office/officeart/2005/8/layout/hProcess10"/>
    <dgm:cxn modelId="{92C2D019-C921-4B84-9B2F-4EBD11F48B81}" srcId="{B8F15B5C-DAF6-4CEB-8312-1DF016DC4E83}" destId="{1CF9E9FC-7FCB-440D-8B86-02D9D40E584F}" srcOrd="1" destOrd="0" parTransId="{9249FC4B-71AD-4E8C-8F67-5940C4DB78CE}" sibTransId="{03CB40A1-F899-41CF-B8A8-90381FBC7DCF}"/>
    <dgm:cxn modelId="{00CDC9D4-AE0D-4966-A917-CD62706B63E4}" srcId="{B8F15B5C-DAF6-4CEB-8312-1DF016DC4E83}" destId="{A7F5226F-36F4-4A37-B993-1DC3F1A1435C}" srcOrd="2" destOrd="0" parTransId="{66748060-5F2D-4584-B4A3-A0DEBBBF834A}" sibTransId="{99C8382F-360F-454F-939C-71C087ABA53E}"/>
    <dgm:cxn modelId="{85E92442-6777-44CE-B48D-F0F0A735F1FE}" type="presOf" srcId="{B8F15B5C-DAF6-4CEB-8312-1DF016DC4E83}" destId="{95CAF27E-6D6C-45FA-917B-7762757EA267}" srcOrd="0" destOrd="0" presId="urn:microsoft.com/office/officeart/2005/8/layout/hProcess10"/>
    <dgm:cxn modelId="{B3991765-4520-4D65-AC2F-5E70ABB95097}" type="presParOf" srcId="{95CAF27E-6D6C-45FA-917B-7762757EA267}" destId="{D2BCEFEB-DD4E-4BB9-BA12-CF26C9C2210C}" srcOrd="0" destOrd="0" presId="urn:microsoft.com/office/officeart/2005/8/layout/hProcess10"/>
    <dgm:cxn modelId="{A7500334-1F8A-4CB0-8F2C-4450D3FB8AC7}" type="presParOf" srcId="{D2BCEFEB-DD4E-4BB9-BA12-CF26C9C2210C}" destId="{8C89ECD3-A749-4175-B29D-705E89E71F94}" srcOrd="0" destOrd="0" presId="urn:microsoft.com/office/officeart/2005/8/layout/hProcess10"/>
    <dgm:cxn modelId="{638193A8-110B-4C4C-8E39-F46FBA1358E9}" type="presParOf" srcId="{D2BCEFEB-DD4E-4BB9-BA12-CF26C9C2210C}" destId="{5D1EBDE8-85A9-4F46-9555-3274114C0C6E}" srcOrd="1" destOrd="0" presId="urn:microsoft.com/office/officeart/2005/8/layout/hProcess10"/>
    <dgm:cxn modelId="{F8DEA817-7708-4812-9A22-185F5C6A4EDF}" type="presParOf" srcId="{95CAF27E-6D6C-45FA-917B-7762757EA267}" destId="{5FE704FE-35A7-4B17-9F77-D9AE37E4D7BB}" srcOrd="1" destOrd="0" presId="urn:microsoft.com/office/officeart/2005/8/layout/hProcess10"/>
    <dgm:cxn modelId="{C8DC0647-AE75-42C1-8B4F-339D2425C4C3}" type="presParOf" srcId="{5FE704FE-35A7-4B17-9F77-D9AE37E4D7BB}" destId="{E529F26A-F944-4553-8560-BC82AB3F960A}" srcOrd="0" destOrd="0" presId="urn:microsoft.com/office/officeart/2005/8/layout/hProcess10"/>
    <dgm:cxn modelId="{4280CE19-47E2-4DDF-BD3F-2231F9070A13}" type="presParOf" srcId="{95CAF27E-6D6C-45FA-917B-7762757EA267}" destId="{23A95719-CD1D-4A6E-98AF-87C336EA3734}" srcOrd="2" destOrd="0" presId="urn:microsoft.com/office/officeart/2005/8/layout/hProcess10"/>
    <dgm:cxn modelId="{8479D041-4A78-4443-96A4-C83FF6CABD4E}" type="presParOf" srcId="{23A95719-CD1D-4A6E-98AF-87C336EA3734}" destId="{F2D30812-C64D-4324-A519-920CAFF502C6}" srcOrd="0" destOrd="0" presId="urn:microsoft.com/office/officeart/2005/8/layout/hProcess10"/>
    <dgm:cxn modelId="{78DD6974-58E4-457A-8A52-213FF000A0E9}" type="presParOf" srcId="{23A95719-CD1D-4A6E-98AF-87C336EA3734}" destId="{ADCF74DB-3915-4859-BBC8-879EDB6DB486}" srcOrd="1" destOrd="0" presId="urn:microsoft.com/office/officeart/2005/8/layout/hProcess10"/>
    <dgm:cxn modelId="{3778408F-F2E2-4641-AF67-09C04657D344}" type="presParOf" srcId="{95CAF27E-6D6C-45FA-917B-7762757EA267}" destId="{C57982A6-427C-4EAE-A4BB-45A2044C3DCC}" srcOrd="3" destOrd="0" presId="urn:microsoft.com/office/officeart/2005/8/layout/hProcess10"/>
    <dgm:cxn modelId="{0697ECC5-1156-4009-9D1A-0E909F17F3FF}" type="presParOf" srcId="{C57982A6-427C-4EAE-A4BB-45A2044C3DCC}" destId="{2E9D8A2F-9C5F-4ADF-B318-F8FD18220A5A}" srcOrd="0" destOrd="0" presId="urn:microsoft.com/office/officeart/2005/8/layout/hProcess10"/>
    <dgm:cxn modelId="{F880F1E3-6906-406A-B22F-DB6E3164D195}" type="presParOf" srcId="{95CAF27E-6D6C-45FA-917B-7762757EA267}" destId="{B617DE35-3FC6-478D-A859-9973B88A43BB}" srcOrd="4" destOrd="0" presId="urn:microsoft.com/office/officeart/2005/8/layout/hProcess10"/>
    <dgm:cxn modelId="{182D90AC-4C24-4F69-AA05-AEFB4F64F3ED}" type="presParOf" srcId="{B617DE35-3FC6-478D-A859-9973B88A43BB}" destId="{7AC46AD1-9B02-4DC7-958A-EC5AFAE32101}" srcOrd="0" destOrd="0" presId="urn:microsoft.com/office/officeart/2005/8/layout/hProcess10"/>
    <dgm:cxn modelId="{45DCDBF9-B5A9-442E-9472-401F4961D44F}" type="presParOf" srcId="{B617DE35-3FC6-478D-A859-9973B88A43BB}" destId="{1D953BCA-39FB-41E9-A3F3-D9E96FEB46F5}" srcOrd="1" destOrd="0" presId="urn:microsoft.com/office/officeart/2005/8/layout/hProcess10"/>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4BA6B7-5C0D-4D5E-A0F6-50D3C50B2E5B}">
      <dsp:nvSpPr>
        <dsp:cNvPr id="0" name=""/>
        <dsp:cNvSpPr/>
      </dsp:nvSpPr>
      <dsp:spPr>
        <a:xfrm>
          <a:off x="0" y="2027908"/>
          <a:ext cx="9144000" cy="4828728"/>
        </a:xfrm>
        <a:prstGeom prst="rect">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r" defTabSz="1244600" rtl="1">
            <a:lnSpc>
              <a:spcPct val="90000"/>
            </a:lnSpc>
            <a:spcBef>
              <a:spcPct val="0"/>
            </a:spcBef>
            <a:spcAft>
              <a:spcPct val="35000"/>
            </a:spcAft>
          </a:pPr>
          <a:r>
            <a:rPr lang="ar-SA" sz="2800" kern="1200" dirty="0" smtClean="0">
              <a:latin typeface="Simplified Arabic" pitchFamily="18" charset="-78"/>
              <a:cs typeface="Simplified Arabic" pitchFamily="18" charset="-78"/>
            </a:rPr>
            <a:t>تأمل الهيكل العظمي</a:t>
          </a:r>
          <a:r>
            <a:rPr lang="ar-AE" sz="2800" kern="1200" dirty="0" smtClean="0">
              <a:latin typeface="Simplified Arabic" pitchFamily="18" charset="-78"/>
              <a:cs typeface="Simplified Arabic" pitchFamily="18" charset="-78"/>
            </a:rPr>
            <a:t> الذي أمامك،</a:t>
          </a:r>
          <a:r>
            <a:rPr lang="ar-SA" sz="2800" kern="1200" dirty="0" smtClean="0">
              <a:latin typeface="Simplified Arabic" pitchFamily="18" charset="-78"/>
              <a:cs typeface="Simplified Arabic" pitchFamily="18" charset="-78"/>
            </a:rPr>
            <a:t> وهو جهاز يتكون من مجموعة</a:t>
          </a:r>
          <a:r>
            <a:rPr lang="ar-AE" sz="2800" kern="1200" dirty="0" smtClean="0">
              <a:latin typeface="Simplified Arabic" pitchFamily="18" charset="-78"/>
              <a:cs typeface="Simplified Arabic" pitchFamily="18" charset="-78"/>
            </a:rPr>
            <a:t> </a:t>
          </a:r>
          <a:r>
            <a:rPr lang="ar-SA" sz="2800" kern="1200" dirty="0" smtClean="0">
              <a:latin typeface="Simplified Arabic" pitchFamily="18" charset="-78"/>
              <a:cs typeface="Simplified Arabic" pitchFamily="18" charset="-78"/>
            </a:rPr>
            <a:t>كبيرة من العظام، وتنتظم بشكل بديع لتعطي الجسم مظهره </a:t>
          </a:r>
          <a:r>
            <a:rPr lang="ar-SA" sz="2800" kern="1200" dirty="0" err="1" smtClean="0">
              <a:latin typeface="Simplified Arabic" pitchFamily="18" charset="-78"/>
              <a:cs typeface="Simplified Arabic" pitchFamily="18" charset="-78"/>
            </a:rPr>
            <a:t>المميز.</a:t>
          </a:r>
          <a:r>
            <a:rPr lang="ar-SA" sz="2800" kern="1200" dirty="0" smtClean="0">
              <a:latin typeface="Simplified Arabic" pitchFamily="18" charset="-78"/>
              <a:cs typeface="Simplified Arabic" pitchFamily="18" charset="-78"/>
            </a:rPr>
            <a:t> </a:t>
          </a:r>
        </a:p>
        <a:p>
          <a:pPr lvl="0" algn="r" defTabSz="1244600" rtl="1">
            <a:lnSpc>
              <a:spcPct val="90000"/>
            </a:lnSpc>
            <a:spcBef>
              <a:spcPct val="0"/>
            </a:spcBef>
            <a:spcAft>
              <a:spcPct val="35000"/>
            </a:spcAft>
          </a:pPr>
          <a:r>
            <a:rPr lang="ar-SA" sz="2800" kern="1200" dirty="0" smtClean="0">
              <a:latin typeface="Simplified Arabic" pitchFamily="18" charset="-78"/>
              <a:cs typeface="Simplified Arabic" pitchFamily="18" charset="-78"/>
            </a:rPr>
            <a:t>تحسس بأصابعك أجزاء رأسك</a:t>
          </a:r>
          <a:r>
            <a:rPr lang="ar-AE" sz="2800" kern="1200" dirty="0" err="1" smtClean="0">
              <a:latin typeface="Simplified Arabic" pitchFamily="18" charset="-78"/>
              <a:cs typeface="Simplified Arabic" pitchFamily="18" charset="-78"/>
            </a:rPr>
            <a:t>،</a:t>
          </a:r>
          <a:r>
            <a:rPr lang="ar-AE" sz="2800" kern="1200" dirty="0" smtClean="0">
              <a:latin typeface="Simplified Arabic" pitchFamily="18" charset="-78"/>
              <a:cs typeface="Simplified Arabic" pitchFamily="18" charset="-78"/>
            </a:rPr>
            <a:t> </a:t>
          </a:r>
          <a:r>
            <a:rPr lang="ar-SA" sz="2800" kern="1200" dirty="0" smtClean="0">
              <a:latin typeface="Simplified Arabic" pitchFamily="18" charset="-78"/>
              <a:cs typeface="Simplified Arabic" pitchFamily="18" charset="-78"/>
            </a:rPr>
            <a:t>هل تشعر بصلابة </a:t>
          </a:r>
          <a:r>
            <a:rPr lang="ar-SA" sz="2800" kern="1200" dirty="0" err="1" smtClean="0">
              <a:latin typeface="Simplified Arabic" pitchFamily="18" charset="-78"/>
              <a:cs typeface="Simplified Arabic" pitchFamily="18" charset="-78"/>
            </a:rPr>
            <a:t>العظام ؟</a:t>
          </a:r>
          <a:endParaRPr lang="ar-SA" sz="2800" kern="1200" dirty="0" smtClean="0">
            <a:latin typeface="Simplified Arabic" pitchFamily="18" charset="-78"/>
            <a:cs typeface="Simplified Arabic" pitchFamily="18" charset="-78"/>
          </a:endParaRPr>
        </a:p>
        <a:p>
          <a:pPr lvl="0" algn="r" defTabSz="1244600" rtl="1">
            <a:lnSpc>
              <a:spcPct val="90000"/>
            </a:lnSpc>
            <a:spcBef>
              <a:spcPct val="0"/>
            </a:spcBef>
            <a:spcAft>
              <a:spcPct val="35000"/>
            </a:spcAft>
          </a:pPr>
          <a:r>
            <a:rPr lang="ar-SA" sz="2800" kern="1200" dirty="0" smtClean="0">
              <a:latin typeface="Simplified Arabic" pitchFamily="18" charset="-78"/>
              <a:cs typeface="Simplified Arabic" pitchFamily="18" charset="-78"/>
            </a:rPr>
            <a:t>إن هذه هي عظام الجمجمة التي تحمي الدماغ والعينين وباقي</a:t>
          </a:r>
          <a:r>
            <a:rPr lang="ar-AE" sz="2800" kern="1200" dirty="0" smtClean="0">
              <a:latin typeface="Simplified Arabic" pitchFamily="18" charset="-78"/>
              <a:cs typeface="Simplified Arabic" pitchFamily="18" charset="-78"/>
            </a:rPr>
            <a:t> </a:t>
          </a:r>
          <a:r>
            <a:rPr lang="ar-SA" sz="2800" kern="1200" dirty="0" smtClean="0">
              <a:latin typeface="Simplified Arabic" pitchFamily="18" charset="-78"/>
              <a:cs typeface="Simplified Arabic" pitchFamily="18" charset="-78"/>
            </a:rPr>
            <a:t>أجزاء الرأس.</a:t>
          </a:r>
        </a:p>
        <a:p>
          <a:pPr lvl="0" algn="r" defTabSz="1244600" rtl="1">
            <a:lnSpc>
              <a:spcPct val="90000"/>
            </a:lnSpc>
            <a:spcBef>
              <a:spcPct val="0"/>
            </a:spcBef>
            <a:spcAft>
              <a:spcPct val="35000"/>
            </a:spcAft>
          </a:pPr>
          <a:r>
            <a:rPr lang="ar-SA" sz="2800" kern="1200" dirty="0" smtClean="0">
              <a:latin typeface="Simplified Arabic" pitchFamily="18" charset="-78"/>
              <a:cs typeface="Simplified Arabic" pitchFamily="18" charset="-78"/>
            </a:rPr>
            <a:t>تحسس  بأصابعك عل صدرك من الامام والجانبين </a:t>
          </a:r>
          <a:r>
            <a:rPr lang="ar-AE" sz="2800" kern="1200" dirty="0" err="1" smtClean="0">
              <a:latin typeface="Simplified Arabic" pitchFamily="18" charset="-78"/>
              <a:cs typeface="Simplified Arabic" pitchFamily="18" charset="-78"/>
            </a:rPr>
            <a:t>.</a:t>
          </a:r>
          <a:endParaRPr lang="ar-AE" sz="2800" kern="1200" dirty="0" smtClean="0">
            <a:latin typeface="Simplified Arabic" pitchFamily="18" charset="-78"/>
            <a:cs typeface="Simplified Arabic" pitchFamily="18" charset="-78"/>
          </a:endParaRPr>
        </a:p>
        <a:p>
          <a:pPr lvl="0" algn="r" defTabSz="1244600" rtl="1">
            <a:lnSpc>
              <a:spcPct val="90000"/>
            </a:lnSpc>
            <a:spcBef>
              <a:spcPct val="0"/>
            </a:spcBef>
            <a:spcAft>
              <a:spcPct val="35000"/>
            </a:spcAft>
          </a:pPr>
          <a:r>
            <a:rPr lang="ar-SA" sz="2800" kern="1200" dirty="0" smtClean="0">
              <a:latin typeface="Simplified Arabic" pitchFamily="18" charset="-78"/>
              <a:cs typeface="Simplified Arabic" pitchFamily="18" charset="-78"/>
            </a:rPr>
            <a:t>هل</a:t>
          </a:r>
          <a:r>
            <a:rPr lang="ar-AE" sz="2800" kern="1200" dirty="0" smtClean="0">
              <a:latin typeface="Simplified Arabic" pitchFamily="18" charset="-78"/>
              <a:cs typeface="Simplified Arabic" pitchFamily="18" charset="-78"/>
            </a:rPr>
            <a:t> </a:t>
          </a:r>
          <a:r>
            <a:rPr lang="ar-SA" sz="2800" kern="1200" dirty="0" smtClean="0">
              <a:latin typeface="Simplified Arabic" pitchFamily="18" charset="-78"/>
              <a:cs typeface="Simplified Arabic" pitchFamily="18" charset="-78"/>
            </a:rPr>
            <a:t>تشعر بوجود </a:t>
          </a:r>
          <a:r>
            <a:rPr lang="ar-SA" sz="2800" kern="1200" dirty="0" err="1" smtClean="0">
              <a:latin typeface="Simplified Arabic" pitchFamily="18" charset="-78"/>
              <a:cs typeface="Simplified Arabic" pitchFamily="18" charset="-78"/>
            </a:rPr>
            <a:t>العظام ؟</a:t>
          </a:r>
          <a:endParaRPr lang="ar-SA" sz="2800" kern="1200" dirty="0" smtClean="0">
            <a:latin typeface="Simplified Arabic" pitchFamily="18" charset="-78"/>
            <a:cs typeface="Simplified Arabic" pitchFamily="18" charset="-78"/>
          </a:endParaRPr>
        </a:p>
        <a:p>
          <a:pPr lvl="0" algn="r" defTabSz="1244600" rtl="1">
            <a:lnSpc>
              <a:spcPct val="90000"/>
            </a:lnSpc>
            <a:spcBef>
              <a:spcPct val="0"/>
            </a:spcBef>
            <a:spcAft>
              <a:spcPct val="35000"/>
            </a:spcAft>
          </a:pPr>
          <a:r>
            <a:rPr lang="ar-SA" sz="2800" kern="1200" dirty="0" smtClean="0">
              <a:latin typeface="Simplified Arabic" pitchFamily="18" charset="-78"/>
              <a:cs typeface="Simplified Arabic" pitchFamily="18" charset="-78"/>
            </a:rPr>
            <a:t>إن هذه هي عظام القفص الصدري وهو يحمي الرئتين </a:t>
          </a:r>
          <a:r>
            <a:rPr lang="ar-SA" sz="2800" kern="1200" dirty="0" err="1" smtClean="0">
              <a:latin typeface="Simplified Arabic" pitchFamily="18" charset="-78"/>
              <a:cs typeface="Simplified Arabic" pitchFamily="18" charset="-78"/>
            </a:rPr>
            <a:t>والقلب.</a:t>
          </a:r>
          <a:r>
            <a:rPr lang="ar-SA" sz="2800" kern="1200" dirty="0" smtClean="0">
              <a:latin typeface="Simplified Arabic" pitchFamily="18" charset="-78"/>
              <a:cs typeface="Simplified Arabic" pitchFamily="18" charset="-78"/>
            </a:rPr>
            <a:t> </a:t>
          </a:r>
          <a:endParaRPr lang="he-IL" sz="2800" kern="1200" dirty="0"/>
        </a:p>
      </dsp:txBody>
      <dsp:txXfrm>
        <a:off x="0" y="2027908"/>
        <a:ext cx="9144000" cy="4828728"/>
      </dsp:txXfrm>
    </dsp:sp>
    <dsp:sp modelId="{94F7CA5C-B99A-4E6C-B0F7-BEB4FF23C1D6}">
      <dsp:nvSpPr>
        <dsp:cNvPr id="0" name=""/>
        <dsp:cNvSpPr/>
      </dsp:nvSpPr>
      <dsp:spPr>
        <a:xfrm rot="10800000">
          <a:off x="0" y="1363"/>
          <a:ext cx="9144000" cy="2098975"/>
        </a:xfrm>
        <a:prstGeom prst="upArrowCallout">
          <a:avLst/>
        </a:prstGeom>
        <a:solidFill>
          <a:schemeClr val="accent3">
            <a:hueOff val="11624607"/>
            <a:satOff val="-37145"/>
            <a:lumOff val="-9412"/>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84048" tIns="384048" rIns="384048" bIns="384048" numCol="1" spcCol="1270" anchor="ctr" anchorCtr="0">
          <a:noAutofit/>
        </a:bodyPr>
        <a:lstStyle/>
        <a:p>
          <a:pPr lvl="0" algn="ctr" defTabSz="2400300" rtl="1">
            <a:lnSpc>
              <a:spcPct val="90000"/>
            </a:lnSpc>
            <a:spcBef>
              <a:spcPct val="0"/>
            </a:spcBef>
            <a:spcAft>
              <a:spcPct val="35000"/>
            </a:spcAft>
          </a:pPr>
          <a:r>
            <a:rPr lang="ar-SA" sz="5400" b="1" kern="1200" dirty="0" smtClean="0">
              <a:latin typeface="Simplified Arabic" pitchFamily="18" charset="-78"/>
              <a:cs typeface="Simplified Arabic" pitchFamily="18" charset="-78"/>
            </a:rPr>
            <a:t>أهمية الهيكل العظمي</a:t>
          </a:r>
          <a:endParaRPr lang="he-IL" sz="5400" kern="1200" dirty="0"/>
        </a:p>
      </dsp:txBody>
      <dsp:txXfrm rot="10800000">
        <a:off x="0" y="1363"/>
        <a:ext cx="9144000" cy="209897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F78D51D-EAD8-486D-BFC9-17865A10D5D8}">
      <dsp:nvSpPr>
        <dsp:cNvPr id="0" name=""/>
        <dsp:cNvSpPr/>
      </dsp:nvSpPr>
      <dsp:spPr>
        <a:xfrm>
          <a:off x="2759648" y="1879524"/>
          <a:ext cx="3691614" cy="2944878"/>
        </a:xfrm>
        <a:prstGeom prst="ellipse">
          <a:avLst/>
        </a:prstGeom>
        <a:solidFill>
          <a:schemeClr val="accent2">
            <a:hueOff val="0"/>
            <a:satOff val="0"/>
            <a:lumOff val="0"/>
            <a:alphaOff val="0"/>
          </a:schemeClr>
        </a:solidFill>
        <a:ln>
          <a:noFill/>
        </a:ln>
        <a:effectLst>
          <a:outerShdw blurRad="50800" dist="38100" dir="5400000" rotWithShape="0">
            <a:srgbClr val="000000">
              <a:alpha val="35000"/>
            </a:srgbClr>
          </a:outerShdw>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ar-SA" sz="2800" kern="1200" smtClean="0">
              <a:latin typeface="Simplified Arabic" pitchFamily="18" charset="-78"/>
              <a:cs typeface="Simplified Arabic" pitchFamily="18" charset="-78"/>
            </a:rPr>
            <a:t>أهمية الهيكل العظمي في جسم الإنسان</a:t>
          </a:r>
          <a:endParaRPr lang="he-IL" sz="2800" kern="1200" dirty="0"/>
        </a:p>
      </dsp:txBody>
      <dsp:txXfrm>
        <a:off x="2759648" y="1879524"/>
        <a:ext cx="3691614" cy="2944878"/>
      </dsp:txXfrm>
    </dsp:sp>
    <dsp:sp modelId="{C624D7F9-20BA-48DB-95C3-DFF1B57AF820}">
      <dsp:nvSpPr>
        <dsp:cNvPr id="0" name=""/>
        <dsp:cNvSpPr/>
      </dsp:nvSpPr>
      <dsp:spPr>
        <a:xfrm rot="5290866">
          <a:off x="4515158" y="1657935"/>
          <a:ext cx="92478" cy="613290"/>
        </a:xfrm>
        <a:prstGeom prst="rightArrow">
          <a:avLst>
            <a:gd name="adj1" fmla="val 60000"/>
            <a:gd name="adj2" fmla="val 50000"/>
          </a:avLst>
        </a:prstGeom>
        <a:solidFill>
          <a:schemeClr val="accent3">
            <a:hueOff val="0"/>
            <a:satOff val="0"/>
            <a:lumOff val="0"/>
            <a:alphaOff val="0"/>
          </a:schemeClr>
        </a:solidFill>
        <a:ln>
          <a:noFill/>
        </a:ln>
        <a:effectLst>
          <a:outerShdw blurRad="50800" dist="38100" dir="5400000" rotWithShape="0">
            <a:srgbClr val="000000">
              <a:alpha val="35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1200150" rtl="1">
            <a:lnSpc>
              <a:spcPct val="90000"/>
            </a:lnSpc>
            <a:spcBef>
              <a:spcPct val="0"/>
            </a:spcBef>
            <a:spcAft>
              <a:spcPct val="35000"/>
            </a:spcAft>
          </a:pPr>
          <a:endParaRPr lang="he-IL" sz="2700" kern="1200"/>
        </a:p>
      </dsp:txBody>
      <dsp:txXfrm rot="5290866">
        <a:off x="4515158" y="1657935"/>
        <a:ext cx="92478" cy="613290"/>
      </dsp:txXfrm>
    </dsp:sp>
    <dsp:sp modelId="{05A8BE4E-E2F7-4FE1-8697-6A7E729922B1}">
      <dsp:nvSpPr>
        <dsp:cNvPr id="0" name=""/>
        <dsp:cNvSpPr/>
      </dsp:nvSpPr>
      <dsp:spPr>
        <a:xfrm>
          <a:off x="2987826" y="11"/>
          <a:ext cx="3087613" cy="2054614"/>
        </a:xfrm>
        <a:prstGeom prst="ellipse">
          <a:avLst/>
        </a:prstGeom>
        <a:solidFill>
          <a:schemeClr val="accent3">
            <a:hueOff val="0"/>
            <a:satOff val="0"/>
            <a:lumOff val="0"/>
            <a:alphaOff val="0"/>
          </a:schemeClr>
        </a:solidFill>
        <a:ln>
          <a:noFill/>
        </a:ln>
        <a:effectLst>
          <a:outerShdw blurRad="50800" dist="38100" dir="5400000" rotWithShape="0">
            <a:srgbClr val="000000">
              <a:alpha val="3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ar-SA" sz="2800" kern="1200" dirty="0" smtClean="0">
              <a:latin typeface="Simplified Arabic" pitchFamily="18" charset="-78"/>
              <a:cs typeface="Simplified Arabic" pitchFamily="18" charset="-78"/>
            </a:rPr>
            <a:t>يدعم الجسم ويعطيه شكله المميز</a:t>
          </a:r>
          <a:endParaRPr lang="he-IL" sz="2800" kern="1200" dirty="0"/>
        </a:p>
      </dsp:txBody>
      <dsp:txXfrm>
        <a:off x="2987826" y="11"/>
        <a:ext cx="3087613" cy="2054614"/>
      </dsp:txXfrm>
    </dsp:sp>
    <dsp:sp modelId="{849E26B0-EC40-4B28-8E3C-DFED6FAA2790}">
      <dsp:nvSpPr>
        <dsp:cNvPr id="0" name=""/>
        <dsp:cNvSpPr/>
      </dsp:nvSpPr>
      <dsp:spPr>
        <a:xfrm rot="10800000">
          <a:off x="6112166" y="3045318"/>
          <a:ext cx="239628" cy="613290"/>
        </a:xfrm>
        <a:prstGeom prst="rightArrow">
          <a:avLst>
            <a:gd name="adj1" fmla="val 60000"/>
            <a:gd name="adj2" fmla="val 50000"/>
          </a:avLst>
        </a:prstGeom>
        <a:solidFill>
          <a:schemeClr val="accent3">
            <a:hueOff val="3874869"/>
            <a:satOff val="-12382"/>
            <a:lumOff val="-3137"/>
            <a:alphaOff val="0"/>
          </a:schemeClr>
        </a:solidFill>
        <a:ln>
          <a:noFill/>
        </a:ln>
        <a:effectLst>
          <a:outerShdw blurRad="50800" dist="38100" dir="5400000" rotWithShape="0">
            <a:srgbClr val="000000">
              <a:alpha val="35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1200150" rtl="1">
            <a:lnSpc>
              <a:spcPct val="90000"/>
            </a:lnSpc>
            <a:spcBef>
              <a:spcPct val="0"/>
            </a:spcBef>
            <a:spcAft>
              <a:spcPct val="35000"/>
            </a:spcAft>
          </a:pPr>
          <a:endParaRPr lang="he-IL" sz="2700" kern="1200"/>
        </a:p>
      </dsp:txBody>
      <dsp:txXfrm rot="10800000">
        <a:off x="6112166" y="3045318"/>
        <a:ext cx="239628" cy="613290"/>
      </dsp:txXfrm>
    </dsp:sp>
    <dsp:sp modelId="{9413C935-7053-4713-9540-5C1A6CEF06C5}">
      <dsp:nvSpPr>
        <dsp:cNvPr id="0" name=""/>
        <dsp:cNvSpPr/>
      </dsp:nvSpPr>
      <dsp:spPr>
        <a:xfrm>
          <a:off x="5999134" y="1920660"/>
          <a:ext cx="3144865" cy="2862607"/>
        </a:xfrm>
        <a:prstGeom prst="ellipse">
          <a:avLst/>
        </a:prstGeom>
        <a:solidFill>
          <a:schemeClr val="accent3">
            <a:hueOff val="3874869"/>
            <a:satOff val="-12382"/>
            <a:lumOff val="-3137"/>
            <a:alphaOff val="0"/>
          </a:schemeClr>
        </a:solidFill>
        <a:ln>
          <a:noFill/>
        </a:ln>
        <a:effectLst>
          <a:outerShdw blurRad="50800" dist="38100" dir="5400000" rotWithShape="0">
            <a:srgbClr val="000000">
              <a:alpha val="3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kern="1200" dirty="0" smtClean="0">
              <a:latin typeface="Simplified Arabic" pitchFamily="18" charset="-78"/>
              <a:cs typeface="Simplified Arabic" pitchFamily="18" charset="-78"/>
            </a:rPr>
            <a:t>يحمي</a:t>
          </a:r>
          <a:r>
            <a:rPr lang="en-US" sz="2400" kern="1200" dirty="0" smtClean="0">
              <a:latin typeface="Simplified Arabic" pitchFamily="18" charset="-78"/>
              <a:cs typeface="Simplified Arabic" pitchFamily="18" charset="-78"/>
            </a:rPr>
            <a:t> </a:t>
          </a:r>
          <a:r>
            <a:rPr lang="ar-SA" sz="2400" kern="1200" dirty="0" smtClean="0">
              <a:latin typeface="Simplified Arabic" pitchFamily="18" charset="-78"/>
              <a:cs typeface="Simplified Arabic" pitchFamily="18" charset="-78"/>
            </a:rPr>
            <a:t> بعض أعضاء الجسم الداخلية </a:t>
          </a:r>
          <a:endParaRPr lang="he-IL" sz="2400" kern="1200" dirty="0"/>
        </a:p>
      </dsp:txBody>
      <dsp:txXfrm>
        <a:off x="5999134" y="1920660"/>
        <a:ext cx="3144865" cy="2862607"/>
      </dsp:txXfrm>
    </dsp:sp>
    <dsp:sp modelId="{85C7C790-9BD0-4C22-BECD-08C3882F4C28}">
      <dsp:nvSpPr>
        <dsp:cNvPr id="0" name=""/>
        <dsp:cNvSpPr/>
      </dsp:nvSpPr>
      <dsp:spPr>
        <a:xfrm rot="16200000">
          <a:off x="4571069" y="4454823"/>
          <a:ext cx="68773" cy="613290"/>
        </a:xfrm>
        <a:prstGeom prst="rightArrow">
          <a:avLst>
            <a:gd name="adj1" fmla="val 60000"/>
            <a:gd name="adj2" fmla="val 50000"/>
          </a:avLst>
        </a:prstGeom>
        <a:solidFill>
          <a:schemeClr val="accent3">
            <a:hueOff val="7749738"/>
            <a:satOff val="-24763"/>
            <a:lumOff val="-6275"/>
            <a:alphaOff val="0"/>
          </a:schemeClr>
        </a:solidFill>
        <a:ln>
          <a:noFill/>
        </a:ln>
        <a:effectLst>
          <a:outerShdw blurRad="50800" dist="38100" dir="5400000" rotWithShape="0">
            <a:srgbClr val="000000">
              <a:alpha val="35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1200150" rtl="1">
            <a:lnSpc>
              <a:spcPct val="90000"/>
            </a:lnSpc>
            <a:spcBef>
              <a:spcPct val="0"/>
            </a:spcBef>
            <a:spcAft>
              <a:spcPct val="35000"/>
            </a:spcAft>
          </a:pPr>
          <a:endParaRPr lang="he-IL" sz="2700" kern="1200"/>
        </a:p>
      </dsp:txBody>
      <dsp:txXfrm rot="16200000">
        <a:off x="4571069" y="4454823"/>
        <a:ext cx="68773" cy="613290"/>
      </dsp:txXfrm>
    </dsp:sp>
    <dsp:sp modelId="{AA89A711-2635-455A-9FA7-0F21EBEC4E07}">
      <dsp:nvSpPr>
        <dsp:cNvPr id="0" name=""/>
        <dsp:cNvSpPr/>
      </dsp:nvSpPr>
      <dsp:spPr>
        <a:xfrm>
          <a:off x="3117711" y="4694642"/>
          <a:ext cx="2975489" cy="2362757"/>
        </a:xfrm>
        <a:prstGeom prst="ellipse">
          <a:avLst/>
        </a:prstGeom>
        <a:solidFill>
          <a:schemeClr val="accent3">
            <a:hueOff val="7749738"/>
            <a:satOff val="-24763"/>
            <a:lumOff val="-6275"/>
            <a:alphaOff val="0"/>
          </a:schemeClr>
        </a:solidFill>
        <a:ln>
          <a:noFill/>
        </a:ln>
        <a:effectLst>
          <a:outerShdw blurRad="50800" dist="38100" dir="5400000" rotWithShape="0">
            <a:srgbClr val="000000">
              <a:alpha val="3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ar-SA" sz="2800" kern="1200" dirty="0" smtClean="0">
              <a:latin typeface="Simplified Arabic" pitchFamily="18" charset="-78"/>
              <a:cs typeface="Simplified Arabic" pitchFamily="18" charset="-78"/>
            </a:rPr>
            <a:t>ترتكز عليه العضلات </a:t>
          </a:r>
          <a:endParaRPr lang="he-IL" sz="2800" kern="1200" dirty="0"/>
        </a:p>
      </dsp:txBody>
      <dsp:txXfrm>
        <a:off x="3117711" y="4694642"/>
        <a:ext cx="2975489" cy="2362757"/>
      </dsp:txXfrm>
    </dsp:sp>
    <dsp:sp modelId="{AF3E9694-0968-4D76-A673-3DB4C4906FFD}">
      <dsp:nvSpPr>
        <dsp:cNvPr id="0" name=""/>
        <dsp:cNvSpPr/>
      </dsp:nvSpPr>
      <dsp:spPr>
        <a:xfrm rot="207330">
          <a:off x="2876580" y="2949078"/>
          <a:ext cx="270098" cy="613290"/>
        </a:xfrm>
        <a:prstGeom prst="rightArrow">
          <a:avLst>
            <a:gd name="adj1" fmla="val 60000"/>
            <a:gd name="adj2" fmla="val 50000"/>
          </a:avLst>
        </a:prstGeom>
        <a:solidFill>
          <a:schemeClr val="accent3">
            <a:hueOff val="11624607"/>
            <a:satOff val="-37145"/>
            <a:lumOff val="-9412"/>
            <a:alphaOff val="0"/>
          </a:schemeClr>
        </a:solidFill>
        <a:ln>
          <a:noFill/>
        </a:ln>
        <a:effectLst>
          <a:outerShdw blurRad="50800" dist="38100" dir="5400000" rotWithShape="0">
            <a:srgbClr val="000000">
              <a:alpha val="35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1200150" rtl="1">
            <a:lnSpc>
              <a:spcPct val="90000"/>
            </a:lnSpc>
            <a:spcBef>
              <a:spcPct val="0"/>
            </a:spcBef>
            <a:spcAft>
              <a:spcPct val="35000"/>
            </a:spcAft>
          </a:pPr>
          <a:endParaRPr lang="he-IL" sz="2700" kern="1200"/>
        </a:p>
      </dsp:txBody>
      <dsp:txXfrm rot="207330">
        <a:off x="2876580" y="2949078"/>
        <a:ext cx="270098" cy="613290"/>
      </dsp:txXfrm>
    </dsp:sp>
    <dsp:sp modelId="{A2E0C5EA-EB0D-4AD6-B21C-1B4415ABB859}">
      <dsp:nvSpPr>
        <dsp:cNvPr id="0" name=""/>
        <dsp:cNvSpPr/>
      </dsp:nvSpPr>
      <dsp:spPr>
        <a:xfrm>
          <a:off x="0" y="1918735"/>
          <a:ext cx="3278689" cy="2508251"/>
        </a:xfrm>
        <a:prstGeom prst="ellipse">
          <a:avLst/>
        </a:prstGeom>
        <a:solidFill>
          <a:schemeClr val="accent3">
            <a:hueOff val="11624607"/>
            <a:satOff val="-37145"/>
            <a:lumOff val="-9412"/>
            <a:alphaOff val="0"/>
          </a:schemeClr>
        </a:solidFill>
        <a:ln>
          <a:noFill/>
        </a:ln>
        <a:effectLst>
          <a:outerShdw blurRad="50800" dist="38100" dir="5400000" rotWithShape="0">
            <a:srgbClr val="000000">
              <a:alpha val="3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JO" sz="2400" kern="1200" dirty="0" smtClean="0">
              <a:latin typeface="Simplified Arabic" pitchFamily="18" charset="-78"/>
              <a:cs typeface="Simplified Arabic" pitchFamily="18" charset="-78"/>
            </a:rPr>
            <a:t>ي</a:t>
          </a:r>
          <a:r>
            <a:rPr lang="ar-AE" sz="2400" kern="1200" dirty="0" err="1" smtClean="0">
              <a:latin typeface="Simplified Arabic" pitchFamily="18" charset="-78"/>
              <a:cs typeface="Simplified Arabic" pitchFamily="18" charset="-78"/>
            </a:rPr>
            <a:t>رتبط</a:t>
          </a:r>
          <a:r>
            <a:rPr lang="ar-JO" sz="2400" kern="1200" dirty="0" smtClean="0">
              <a:latin typeface="Simplified Arabic" pitchFamily="18" charset="-78"/>
              <a:cs typeface="Simplified Arabic" pitchFamily="18" charset="-78"/>
            </a:rPr>
            <a:t> مع العضلات ليمكن الإنسان من الحركة </a:t>
          </a:r>
          <a:endParaRPr lang="he-IL" sz="2400" kern="1200" dirty="0"/>
        </a:p>
      </dsp:txBody>
      <dsp:txXfrm>
        <a:off x="0" y="1918735"/>
        <a:ext cx="3278689" cy="2508251"/>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29A9149-5397-453E-81FB-D85F94063CF4}">
      <dsp:nvSpPr>
        <dsp:cNvPr id="0" name=""/>
        <dsp:cNvSpPr/>
      </dsp:nvSpPr>
      <dsp:spPr>
        <a:xfrm>
          <a:off x="1893618" y="455411"/>
          <a:ext cx="4717964" cy="4717964"/>
        </a:xfrm>
        <a:prstGeom prst="pie">
          <a:avLst>
            <a:gd name="adj1" fmla="val 16200000"/>
            <a:gd name="adj2" fmla="val 1800000"/>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2667000" rtl="1">
            <a:lnSpc>
              <a:spcPct val="90000"/>
            </a:lnSpc>
            <a:spcBef>
              <a:spcPct val="0"/>
            </a:spcBef>
            <a:spcAft>
              <a:spcPct val="35000"/>
            </a:spcAft>
          </a:pPr>
          <a:r>
            <a:rPr lang="ar-SA" sz="6000" kern="1200" dirty="0" smtClean="0">
              <a:latin typeface="Simplified Arabic" pitchFamily="18" charset="-78"/>
              <a:cs typeface="Simplified Arabic" pitchFamily="18" charset="-78"/>
            </a:rPr>
            <a:t>الرأس</a:t>
          </a:r>
          <a:endParaRPr lang="he-IL" sz="6000" kern="1200" dirty="0"/>
        </a:p>
      </dsp:txBody>
      <dsp:txXfrm>
        <a:off x="4458730" y="1325988"/>
        <a:ext cx="1600737" cy="1572654"/>
      </dsp:txXfrm>
    </dsp:sp>
    <dsp:sp modelId="{5E543845-F9B4-4A52-B011-0E039B00AAB7}">
      <dsp:nvSpPr>
        <dsp:cNvPr id="0" name=""/>
        <dsp:cNvSpPr/>
      </dsp:nvSpPr>
      <dsp:spPr>
        <a:xfrm>
          <a:off x="1817717" y="607197"/>
          <a:ext cx="4717964" cy="4717964"/>
        </a:xfrm>
        <a:prstGeom prst="pie">
          <a:avLst>
            <a:gd name="adj1" fmla="val 1800000"/>
            <a:gd name="adj2" fmla="val 9000000"/>
          </a:avLst>
        </a:prstGeom>
        <a:solidFill>
          <a:schemeClr val="accent2">
            <a:hueOff val="-10081594"/>
            <a:satOff val="4384"/>
            <a:lumOff val="1275"/>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2667000" rtl="1">
            <a:lnSpc>
              <a:spcPct val="90000"/>
            </a:lnSpc>
            <a:spcBef>
              <a:spcPct val="0"/>
            </a:spcBef>
            <a:spcAft>
              <a:spcPct val="35000"/>
            </a:spcAft>
          </a:pPr>
          <a:r>
            <a:rPr lang="ar-SA" sz="6000" kern="1200" smtClean="0">
              <a:latin typeface="Simplified Arabic" pitchFamily="18" charset="-78"/>
              <a:cs typeface="Simplified Arabic" pitchFamily="18" charset="-78"/>
            </a:rPr>
            <a:t>الأطراف</a:t>
          </a:r>
          <a:endParaRPr lang="en-US" sz="6000" kern="1200" dirty="0" smtClean="0">
            <a:latin typeface="Simplified Arabic" pitchFamily="18" charset="-78"/>
            <a:cs typeface="Simplified Arabic" pitchFamily="18" charset="-78"/>
          </a:endParaRPr>
        </a:p>
      </dsp:txBody>
      <dsp:txXfrm>
        <a:off x="3109541" y="3584008"/>
        <a:ext cx="2134317" cy="1460322"/>
      </dsp:txXfrm>
    </dsp:sp>
    <dsp:sp modelId="{E937C557-850D-44E8-B635-01D45E40A671}">
      <dsp:nvSpPr>
        <dsp:cNvPr id="0" name=""/>
        <dsp:cNvSpPr/>
      </dsp:nvSpPr>
      <dsp:spPr>
        <a:xfrm>
          <a:off x="1741805" y="455420"/>
          <a:ext cx="4717964" cy="4717964"/>
        </a:xfrm>
        <a:prstGeom prst="pie">
          <a:avLst>
            <a:gd name="adj1" fmla="val 9000000"/>
            <a:gd name="adj2" fmla="val 16200000"/>
          </a:avLst>
        </a:prstGeom>
        <a:solidFill>
          <a:schemeClr val="accent2">
            <a:hueOff val="-20163188"/>
            <a:satOff val="8769"/>
            <a:lumOff val="255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2667000" rtl="1">
            <a:lnSpc>
              <a:spcPct val="90000"/>
            </a:lnSpc>
            <a:spcBef>
              <a:spcPct val="0"/>
            </a:spcBef>
            <a:spcAft>
              <a:spcPct val="35000"/>
            </a:spcAft>
          </a:pPr>
          <a:r>
            <a:rPr lang="ar-SA" sz="6000" kern="1200" dirty="0" smtClean="0">
              <a:latin typeface="Simplified Arabic" pitchFamily="18" charset="-78"/>
              <a:cs typeface="Simplified Arabic" pitchFamily="18" charset="-78"/>
            </a:rPr>
            <a:t>الجذع</a:t>
          </a:r>
          <a:endParaRPr lang="he-IL" sz="6000" kern="1200" dirty="0"/>
        </a:p>
      </dsp:txBody>
      <dsp:txXfrm>
        <a:off x="2247301" y="1382163"/>
        <a:ext cx="1600737" cy="1572654"/>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64B5C58-1514-4DD5-82BD-01D8CE565459}">
      <dsp:nvSpPr>
        <dsp:cNvPr id="0" name=""/>
        <dsp:cNvSpPr/>
      </dsp:nvSpPr>
      <dsp:spPr>
        <a:xfrm>
          <a:off x="83995" y="47931"/>
          <a:ext cx="2477190" cy="2088973"/>
        </a:xfrm>
        <a:prstGeom prst="roundRect">
          <a:avLst>
            <a:gd name="adj" fmla="val 10000"/>
          </a:avLst>
        </a:prstGeom>
        <a:blipFill rotWithShape="0">
          <a:blip xmlns:r="http://schemas.openxmlformats.org/officeDocument/2006/relationships" r:embed="rId1"/>
          <a:stretch>
            <a:fillRect/>
          </a:stretch>
        </a:blip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CEB1609-86FE-4B77-8470-3626188F5D4D}">
      <dsp:nvSpPr>
        <dsp:cNvPr id="0" name=""/>
        <dsp:cNvSpPr/>
      </dsp:nvSpPr>
      <dsp:spPr>
        <a:xfrm>
          <a:off x="334664" y="1818925"/>
          <a:ext cx="2196684" cy="2097190"/>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lvl="0" algn="ctr" defTabSz="2400300" rtl="1">
            <a:lnSpc>
              <a:spcPct val="90000"/>
            </a:lnSpc>
            <a:spcBef>
              <a:spcPct val="0"/>
            </a:spcBef>
            <a:spcAft>
              <a:spcPct val="35000"/>
            </a:spcAft>
          </a:pPr>
          <a:r>
            <a:rPr lang="ar-AE" sz="5400" kern="1200" dirty="0" smtClean="0">
              <a:ln w="12700">
                <a:solidFill>
                  <a:srgbClr val="006600"/>
                </a:solidFill>
                <a:round/>
                <a:headEnd/>
                <a:tailEnd/>
              </a:ln>
              <a:solidFill>
                <a:schemeClr val="tx1"/>
              </a:solidFill>
              <a:effectLst>
                <a:outerShdw dist="35921" dir="2700000" sy="50000" kx="2115830" algn="bl" rotWithShape="0">
                  <a:srgbClr val="C0C0C0"/>
                </a:outerShdw>
              </a:effectLst>
              <a:latin typeface="Simplified Arabic" pitchFamily="18" charset="-78"/>
              <a:ea typeface="+mn-cs"/>
              <a:cs typeface="Simplified Arabic" pitchFamily="18" charset="-78"/>
            </a:rPr>
            <a:t>فكر معنا </a:t>
          </a:r>
          <a:endParaRPr lang="he-IL" sz="5400" kern="1200" dirty="0">
            <a:solidFill>
              <a:schemeClr val="tx1"/>
            </a:solidFill>
          </a:endParaRPr>
        </a:p>
      </dsp:txBody>
      <dsp:txXfrm>
        <a:off x="334664" y="1818925"/>
        <a:ext cx="2196684" cy="2097190"/>
      </dsp:txXfrm>
    </dsp:sp>
    <dsp:sp modelId="{B7CA332F-DB30-4197-9264-78AE3C62A3A9}">
      <dsp:nvSpPr>
        <dsp:cNvPr id="0" name=""/>
        <dsp:cNvSpPr/>
      </dsp:nvSpPr>
      <dsp:spPr>
        <a:xfrm rot="53351">
          <a:off x="3062166" y="1897707"/>
          <a:ext cx="400237" cy="29431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rtl="1">
            <a:lnSpc>
              <a:spcPct val="90000"/>
            </a:lnSpc>
            <a:spcBef>
              <a:spcPct val="0"/>
            </a:spcBef>
            <a:spcAft>
              <a:spcPct val="35000"/>
            </a:spcAft>
          </a:pPr>
          <a:endParaRPr lang="he-IL" sz="1300" kern="1200"/>
        </a:p>
      </dsp:txBody>
      <dsp:txXfrm rot="53351">
        <a:off x="3062166" y="1897707"/>
        <a:ext cx="400237" cy="294316"/>
      </dsp:txXfrm>
    </dsp:sp>
    <dsp:sp modelId="{A85B46BB-0C4D-4895-B638-41D62F52FBC8}">
      <dsp:nvSpPr>
        <dsp:cNvPr id="0" name=""/>
        <dsp:cNvSpPr/>
      </dsp:nvSpPr>
      <dsp:spPr>
        <a:xfrm>
          <a:off x="3697764" y="47944"/>
          <a:ext cx="2974299" cy="2208838"/>
        </a:xfrm>
        <a:prstGeom prst="roundRect">
          <a:avLst>
            <a:gd name="adj" fmla="val 10000"/>
          </a:avLst>
        </a:prstGeom>
        <a:blipFill rotWithShape="0">
          <a:blip xmlns:r="http://schemas.openxmlformats.org/officeDocument/2006/relationships" r:embed="rId2"/>
          <a:stretch>
            <a:fillRect/>
          </a:stretch>
        </a:blip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66F328D-E218-47C1-8B50-5E45FA92EAEA}">
      <dsp:nvSpPr>
        <dsp:cNvPr id="0" name=""/>
        <dsp:cNvSpPr/>
      </dsp:nvSpPr>
      <dsp:spPr>
        <a:xfrm>
          <a:off x="3429144" y="1499461"/>
          <a:ext cx="3240888" cy="260635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AE" sz="3200" b="1" kern="1200" cap="all" dirty="0" smtClean="0">
              <a:ln w="0"/>
              <a:solidFill>
                <a:schemeClr val="tx1"/>
              </a:solidFill>
              <a:effectLst>
                <a:reflection blurRad="12700" stA="50000" endPos="50000" dist="5000" dir="5400000" sy="-100000" rotWithShape="0"/>
              </a:effectLst>
              <a:latin typeface="Simplified Arabic" pitchFamily="18" charset="-78"/>
              <a:ea typeface="+mn-cs"/>
              <a:cs typeface="Simplified Arabic" pitchFamily="18" charset="-78"/>
            </a:rPr>
            <a:t>أهمية كل من الأجزاء التالية بالنسبة إلى موقعها في الهيكل العظمي </a:t>
          </a:r>
          <a:endParaRPr lang="he-IL" sz="3200" kern="1200" dirty="0">
            <a:solidFill>
              <a:schemeClr val="tx1"/>
            </a:solidFill>
          </a:endParaRPr>
        </a:p>
      </dsp:txBody>
      <dsp:txXfrm>
        <a:off x="3429144" y="1499461"/>
        <a:ext cx="3240888" cy="2606351"/>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14A72A1-FFCB-412F-9251-9B16129C44E1}">
      <dsp:nvSpPr>
        <dsp:cNvPr id="0" name=""/>
        <dsp:cNvSpPr/>
      </dsp:nvSpPr>
      <dsp:spPr>
        <a:xfrm>
          <a:off x="867851" y="2186"/>
          <a:ext cx="3763659" cy="1813721"/>
        </a:xfrm>
        <a:prstGeom prst="roundRect">
          <a:avLst>
            <a:gd name="adj" fmla="val 10000"/>
          </a:avLst>
        </a:prstGeom>
        <a:solidFill>
          <a:schemeClr val="lt1">
            <a:hueOff val="0"/>
            <a:satOff val="0"/>
            <a:lumOff val="0"/>
            <a:alphaOff val="0"/>
          </a:schemeClr>
        </a:solidFill>
        <a:ln>
          <a:noFill/>
        </a:ln>
        <a:effectLst>
          <a:outerShdw blurRad="50800" dist="381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78105" tIns="52070" rIns="78105" bIns="52070" numCol="1" spcCol="1270" anchor="ctr" anchorCtr="0">
          <a:noAutofit/>
        </a:bodyPr>
        <a:lstStyle/>
        <a:p>
          <a:pPr lvl="0" algn="ctr" defTabSz="1822450" rtl="1">
            <a:lnSpc>
              <a:spcPct val="90000"/>
            </a:lnSpc>
            <a:spcBef>
              <a:spcPct val="0"/>
            </a:spcBef>
            <a:spcAft>
              <a:spcPct val="35000"/>
            </a:spcAft>
          </a:pPr>
          <a:r>
            <a:rPr lang="ar-SA" sz="4100" b="1" kern="1200" dirty="0" smtClean="0">
              <a:latin typeface="Simplified Arabic" pitchFamily="18" charset="-78"/>
              <a:cs typeface="Simplified Arabic" pitchFamily="18" charset="-78"/>
            </a:rPr>
            <a:t>ثاني</a:t>
          </a:r>
          <a:r>
            <a:rPr lang="ar-AE" sz="4100" b="1" kern="1200" dirty="0" err="1" smtClean="0">
              <a:latin typeface="Simplified Arabic" pitchFamily="18" charset="-78"/>
              <a:cs typeface="Simplified Arabic" pitchFamily="18" charset="-78"/>
            </a:rPr>
            <a:t>ُا</a:t>
          </a:r>
          <a:r>
            <a:rPr lang="ar-SA" sz="4100" b="1" kern="1200" dirty="0" smtClean="0">
              <a:latin typeface="Simplified Arabic" pitchFamily="18" charset="-78"/>
              <a:cs typeface="Simplified Arabic" pitchFamily="18" charset="-78"/>
            </a:rPr>
            <a:t>: القفص الصدري </a:t>
          </a:r>
          <a:endParaRPr lang="he-IL" sz="4100" kern="1200" dirty="0"/>
        </a:p>
      </dsp:txBody>
      <dsp:txXfrm>
        <a:off x="867851" y="2186"/>
        <a:ext cx="3763659" cy="1813721"/>
      </dsp:txXfrm>
    </dsp:sp>
    <dsp:sp modelId="{EF37AC6F-4F41-42DE-A1FA-CD603D030927}">
      <dsp:nvSpPr>
        <dsp:cNvPr id="0" name=""/>
        <dsp:cNvSpPr/>
      </dsp:nvSpPr>
      <dsp:spPr>
        <a:xfrm>
          <a:off x="1244216" y="1815908"/>
          <a:ext cx="376365" cy="1535309"/>
        </a:xfrm>
        <a:custGeom>
          <a:avLst/>
          <a:gdLst/>
          <a:ahLst/>
          <a:cxnLst/>
          <a:rect l="0" t="0" r="0" b="0"/>
          <a:pathLst>
            <a:path>
              <a:moveTo>
                <a:pt x="0" y="0"/>
              </a:moveTo>
              <a:lnTo>
                <a:pt x="0" y="1535309"/>
              </a:lnTo>
              <a:lnTo>
                <a:pt x="376365" y="1535309"/>
              </a:lnTo>
            </a:path>
          </a:pathLst>
        </a:custGeom>
        <a:noFill/>
        <a:ln w="55000" cap="flat" cmpd="thickThin" algn="ctr">
          <a:solidFill>
            <a:schemeClr val="accent1">
              <a:shade val="60000"/>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sp>
    <dsp:sp modelId="{AA14D632-B53C-43EB-AE11-DDCFC8BA4EE4}">
      <dsp:nvSpPr>
        <dsp:cNvPr id="0" name=""/>
        <dsp:cNvSpPr/>
      </dsp:nvSpPr>
      <dsp:spPr>
        <a:xfrm>
          <a:off x="1620582" y="2202270"/>
          <a:ext cx="4390208" cy="2297894"/>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a:sp3d z="-152400" prstMaterial="plastic">
          <a:bevelT w="25400" h="25400"/>
          <a:bevelB w="25400" h="25400"/>
        </a:sp3d>
      </dsp:spPr>
      <dsp:style>
        <a:lnRef idx="1">
          <a:scrgbClr r="0" g="0" b="0"/>
        </a:lnRef>
        <a:fillRef idx="1">
          <a:scrgbClr r="0" g="0" b="0"/>
        </a:fillRef>
        <a:effectRef idx="2">
          <a:scrgbClr r="0" g="0" b="0"/>
        </a:effectRef>
        <a:fontRef idx="minor"/>
      </dsp:style>
      <dsp:txBody>
        <a:bodyPr spcFirstLastPara="0" vert="horz" wrap="square" lIns="60960" tIns="40640" rIns="60960" bIns="40640" numCol="1" spcCol="1270" anchor="ctr" anchorCtr="0">
          <a:noAutofit/>
        </a:bodyPr>
        <a:lstStyle/>
        <a:p>
          <a:pPr lvl="0" algn="r" defTabSz="1422400" rtl="1">
            <a:lnSpc>
              <a:spcPct val="90000"/>
            </a:lnSpc>
            <a:spcBef>
              <a:spcPct val="0"/>
            </a:spcBef>
            <a:spcAft>
              <a:spcPct val="35000"/>
            </a:spcAft>
          </a:pPr>
          <a:r>
            <a:rPr lang="ar-SA" sz="3200" kern="1200" dirty="0" smtClean="0">
              <a:latin typeface="Simplified Arabic" pitchFamily="18" charset="-78"/>
              <a:cs typeface="Simplified Arabic" pitchFamily="18" charset="-78"/>
            </a:rPr>
            <a:t>و</a:t>
          </a:r>
          <a:r>
            <a:rPr lang="ar-AE" sz="3200" kern="1200" dirty="0" smtClean="0">
              <a:latin typeface="Simplified Arabic" pitchFamily="18" charset="-78"/>
              <a:cs typeface="Simplified Arabic" pitchFamily="18" charset="-78"/>
            </a:rPr>
            <a:t>هو عظم طويل موجود في مركز الصدر من الأمام في الإنسان ويعمل على حماية القلب والرئتين والأوعية الدموية.</a:t>
          </a:r>
          <a:endParaRPr lang="he-IL" sz="3200" kern="1200" dirty="0"/>
        </a:p>
      </dsp:txBody>
      <dsp:txXfrm>
        <a:off x="1620582" y="2202270"/>
        <a:ext cx="4390208" cy="2297894"/>
      </dsp:txXfrm>
    </dsp:sp>
    <dsp:sp modelId="{E380AA3D-992D-4A99-BF22-9030795B9A6D}">
      <dsp:nvSpPr>
        <dsp:cNvPr id="0" name=""/>
        <dsp:cNvSpPr/>
      </dsp:nvSpPr>
      <dsp:spPr>
        <a:xfrm>
          <a:off x="1244216" y="1815908"/>
          <a:ext cx="376365" cy="4055261"/>
        </a:xfrm>
        <a:custGeom>
          <a:avLst/>
          <a:gdLst/>
          <a:ahLst/>
          <a:cxnLst/>
          <a:rect l="0" t="0" r="0" b="0"/>
          <a:pathLst>
            <a:path>
              <a:moveTo>
                <a:pt x="0" y="0"/>
              </a:moveTo>
              <a:lnTo>
                <a:pt x="0" y="4055261"/>
              </a:lnTo>
              <a:lnTo>
                <a:pt x="376365" y="4055261"/>
              </a:lnTo>
            </a:path>
          </a:pathLst>
        </a:custGeom>
        <a:noFill/>
        <a:ln w="55000" cap="flat" cmpd="thickThin" algn="ctr">
          <a:solidFill>
            <a:schemeClr val="accent1">
              <a:shade val="60000"/>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sp>
    <dsp:sp modelId="{8258E91E-038A-4447-B69A-A38CF68BF27D}">
      <dsp:nvSpPr>
        <dsp:cNvPr id="0" name=""/>
        <dsp:cNvSpPr/>
      </dsp:nvSpPr>
      <dsp:spPr>
        <a:xfrm>
          <a:off x="1620582" y="4886526"/>
          <a:ext cx="4399654" cy="1969286"/>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a:sp3d z="-152400" prstMaterial="plastic">
          <a:bevelT w="25400" h="25400"/>
          <a:bevelB w="25400" h="25400"/>
        </a:sp3d>
      </dsp:spPr>
      <dsp:style>
        <a:lnRef idx="1">
          <a:scrgbClr r="0" g="0" b="0"/>
        </a:lnRef>
        <a:fillRef idx="1">
          <a:scrgbClr r="0" g="0" b="0"/>
        </a:fillRef>
        <a:effectRef idx="2">
          <a:scrgbClr r="0" g="0" b="0"/>
        </a:effectRef>
        <a:fontRef idx="minor"/>
      </dsp:style>
      <dsp:txBody>
        <a:bodyPr spcFirstLastPara="0" vert="horz" wrap="square" lIns="60960" tIns="40640" rIns="60960" bIns="40640" numCol="1" spcCol="1270" anchor="ctr" anchorCtr="0">
          <a:noAutofit/>
        </a:bodyPr>
        <a:lstStyle/>
        <a:p>
          <a:pPr lvl="0" algn="ctr" defTabSz="1422400" rtl="1">
            <a:lnSpc>
              <a:spcPct val="90000"/>
            </a:lnSpc>
            <a:spcBef>
              <a:spcPct val="0"/>
            </a:spcBef>
            <a:spcAft>
              <a:spcPct val="35000"/>
            </a:spcAft>
          </a:pPr>
          <a:r>
            <a:rPr lang="ar-AE" sz="3200" b="1" u="sng" kern="1200" dirty="0" smtClean="0">
              <a:latin typeface="Simplified Arabic" pitchFamily="18" charset="-78"/>
              <a:cs typeface="Simplified Arabic" pitchFamily="18" charset="-78"/>
            </a:rPr>
            <a:t>العظام الموجودة فيه: </a:t>
          </a:r>
          <a:r>
            <a:rPr lang="ar-AE" sz="3200" kern="1200" dirty="0" smtClean="0">
              <a:latin typeface="Simplified Arabic" pitchFamily="18" charset="-78"/>
              <a:cs typeface="Simplified Arabic" pitchFamily="18" charset="-78"/>
            </a:rPr>
            <a:t>عظمة الصدر والأضلاع.</a:t>
          </a:r>
          <a:endParaRPr lang="he-IL" sz="3200" kern="1200" dirty="0"/>
        </a:p>
      </dsp:txBody>
      <dsp:txXfrm>
        <a:off x="1620582" y="4886526"/>
        <a:ext cx="4399654" cy="1969286"/>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1A6E039-4421-4E46-9BF6-023AC0A8E839}">
      <dsp:nvSpPr>
        <dsp:cNvPr id="0" name=""/>
        <dsp:cNvSpPr/>
      </dsp:nvSpPr>
      <dsp:spPr>
        <a:xfrm>
          <a:off x="1341089" y="5929"/>
          <a:ext cx="5574061" cy="1135281"/>
        </a:xfrm>
        <a:prstGeom prst="roundRect">
          <a:avLst>
            <a:gd name="adj" fmla="val 10000"/>
          </a:avLst>
        </a:prstGeom>
        <a:solidFill>
          <a:schemeClr val="accent2">
            <a:hueOff val="0"/>
            <a:satOff val="0"/>
            <a:lumOff val="0"/>
            <a:alphaOff val="0"/>
          </a:schemeClr>
        </a:solidFill>
        <a:ln>
          <a:noFill/>
        </a:ln>
        <a:effectLst>
          <a:outerShdw blurRad="50800" dist="381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182880" tIns="182880" rIns="182880" bIns="182880" numCol="1" spcCol="1270" anchor="ctr" anchorCtr="0">
          <a:noAutofit/>
          <a:sp3d extrusionH="28000" prstMaterial="matte"/>
        </a:bodyPr>
        <a:lstStyle/>
        <a:p>
          <a:pPr lvl="0" algn="r" defTabSz="2133600" rtl="1">
            <a:lnSpc>
              <a:spcPct val="90000"/>
            </a:lnSpc>
            <a:spcBef>
              <a:spcPct val="0"/>
            </a:spcBef>
            <a:spcAft>
              <a:spcPct val="35000"/>
            </a:spcAft>
          </a:pPr>
          <a:r>
            <a:rPr lang="ar-AE" sz="4800" b="1" u="none" kern="1200" dirty="0" smtClean="0">
              <a:latin typeface="Simplified Arabic" pitchFamily="18" charset="-78"/>
              <a:cs typeface="Simplified Arabic" pitchFamily="18" charset="-78"/>
            </a:rPr>
            <a:t>الاضلاع </a:t>
          </a:r>
          <a:endParaRPr lang="he-IL" sz="4800" u="none" kern="1200" dirty="0"/>
        </a:p>
      </dsp:txBody>
      <dsp:txXfrm>
        <a:off x="1341089" y="5929"/>
        <a:ext cx="5574061" cy="1135281"/>
      </dsp:txXfrm>
    </dsp:sp>
    <dsp:sp modelId="{CBC90418-DE8D-4C1F-8C6A-DCF8CC166634}">
      <dsp:nvSpPr>
        <dsp:cNvPr id="0" name=""/>
        <dsp:cNvSpPr/>
      </dsp:nvSpPr>
      <dsp:spPr>
        <a:xfrm rot="5400000">
          <a:off x="3547488" y="1218628"/>
          <a:ext cx="1161262" cy="1393515"/>
        </a:xfrm>
        <a:prstGeom prst="rightArrow">
          <a:avLst>
            <a:gd name="adj1" fmla="val 60000"/>
            <a:gd name="adj2" fmla="val 50000"/>
          </a:avLst>
        </a:prstGeom>
        <a:solidFill>
          <a:schemeClr val="accent2">
            <a:hueOff val="0"/>
            <a:satOff val="0"/>
            <a:lumOff val="0"/>
            <a:alphaOff val="0"/>
          </a:schemeClr>
        </a:solidFill>
        <a:ln>
          <a:noFill/>
        </a:ln>
        <a:effectLst/>
        <a:sp3d z="-227350" prstMaterial="matte"/>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444750" rtl="1">
            <a:lnSpc>
              <a:spcPct val="90000"/>
            </a:lnSpc>
            <a:spcBef>
              <a:spcPct val="0"/>
            </a:spcBef>
            <a:spcAft>
              <a:spcPct val="35000"/>
            </a:spcAft>
          </a:pPr>
          <a:endParaRPr lang="he-IL" sz="5500" kern="1200"/>
        </a:p>
      </dsp:txBody>
      <dsp:txXfrm rot="5400000">
        <a:off x="3547488" y="1218628"/>
        <a:ext cx="1161262" cy="1393515"/>
      </dsp:txXfrm>
    </dsp:sp>
    <dsp:sp modelId="{225076ED-B9A0-40E5-8599-B482104A308D}">
      <dsp:nvSpPr>
        <dsp:cNvPr id="0" name=""/>
        <dsp:cNvSpPr/>
      </dsp:nvSpPr>
      <dsp:spPr>
        <a:xfrm>
          <a:off x="119338" y="2689561"/>
          <a:ext cx="8017562" cy="3096700"/>
        </a:xfrm>
        <a:prstGeom prst="roundRect">
          <a:avLst>
            <a:gd name="adj" fmla="val 10000"/>
          </a:avLst>
        </a:prstGeom>
        <a:solidFill>
          <a:schemeClr val="accent3">
            <a:hueOff val="0"/>
            <a:satOff val="0"/>
            <a:lumOff val="0"/>
            <a:alphaOff val="0"/>
          </a:schemeClr>
        </a:solidFill>
        <a:ln>
          <a:noFill/>
        </a:ln>
        <a:effectLst>
          <a:outerShdw blurRad="50800" dist="381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sp3d extrusionH="28000" prstMaterial="matte"/>
        </a:bodyPr>
        <a:lstStyle/>
        <a:p>
          <a:pPr lvl="0" algn="r" defTabSz="1778000" rtl="1">
            <a:lnSpc>
              <a:spcPct val="90000"/>
            </a:lnSpc>
            <a:spcBef>
              <a:spcPct val="0"/>
            </a:spcBef>
            <a:spcAft>
              <a:spcPct val="35000"/>
            </a:spcAft>
          </a:pPr>
          <a:r>
            <a:rPr lang="ar-AE" sz="4000" kern="1200" dirty="0" smtClean="0">
              <a:latin typeface="Simplified Arabic" pitchFamily="18" charset="-78"/>
              <a:cs typeface="Simplified Arabic" pitchFamily="18" charset="-78"/>
            </a:rPr>
            <a:t>هي مجموعة من الأضلاع التي تكون القفص الصدري.</a:t>
          </a:r>
        </a:p>
        <a:p>
          <a:pPr lvl="0" algn="r" defTabSz="1778000" rtl="1">
            <a:lnSpc>
              <a:spcPct val="90000"/>
            </a:lnSpc>
            <a:spcBef>
              <a:spcPct val="0"/>
            </a:spcBef>
            <a:spcAft>
              <a:spcPct val="35000"/>
            </a:spcAft>
          </a:pPr>
          <a:r>
            <a:rPr lang="ar-AE" sz="4000" kern="1200" dirty="0" smtClean="0">
              <a:latin typeface="Simplified Arabic" pitchFamily="18" charset="-78"/>
              <a:cs typeface="Simplified Arabic" pitchFamily="18" charset="-78"/>
            </a:rPr>
            <a:t>في </a:t>
          </a:r>
          <a:r>
            <a:rPr lang="ar-AE" sz="4000" kern="1200" dirty="0" err="1" smtClean="0">
              <a:latin typeface="Simplified Arabic" pitchFamily="18" charset="-78"/>
              <a:cs typeface="Simplified Arabic" pitchFamily="18" charset="-78"/>
            </a:rPr>
            <a:t>الأنسان</a:t>
          </a:r>
          <a:r>
            <a:rPr lang="ar-AE" sz="4000" kern="1200" dirty="0" smtClean="0">
              <a:latin typeface="Simplified Arabic" pitchFamily="18" charset="-78"/>
              <a:cs typeface="Simplified Arabic" pitchFamily="18" charset="-78"/>
            </a:rPr>
            <a:t> يوجد 24 ضلع.</a:t>
          </a:r>
          <a:endParaRPr lang="he-IL" sz="4000" kern="1200" dirty="0"/>
        </a:p>
      </dsp:txBody>
      <dsp:txXfrm>
        <a:off x="119338" y="2689561"/>
        <a:ext cx="8017562" cy="3096700"/>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674FF13-7A43-4F36-8659-D29075DAFB19}">
      <dsp:nvSpPr>
        <dsp:cNvPr id="0" name=""/>
        <dsp:cNvSpPr/>
      </dsp:nvSpPr>
      <dsp:spPr>
        <a:xfrm>
          <a:off x="3444601" y="1128401"/>
          <a:ext cx="791530" cy="415222"/>
        </a:xfrm>
        <a:custGeom>
          <a:avLst/>
          <a:gdLst/>
          <a:ahLst/>
          <a:cxnLst/>
          <a:rect l="0" t="0" r="0" b="0"/>
          <a:pathLst>
            <a:path>
              <a:moveTo>
                <a:pt x="791530" y="0"/>
              </a:moveTo>
              <a:lnTo>
                <a:pt x="791530" y="415222"/>
              </a:lnTo>
              <a:lnTo>
                <a:pt x="0" y="415222"/>
              </a:lnTo>
            </a:path>
          </a:pathLst>
        </a:custGeom>
        <a:noFill/>
        <a:ln w="55000" cap="flat" cmpd="thickThin" algn="ctr">
          <a:solidFill>
            <a:schemeClr val="accent3">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1CE41687-E56E-4D64-9FD9-7794D3717825}">
      <dsp:nvSpPr>
        <dsp:cNvPr id="0" name=""/>
        <dsp:cNvSpPr/>
      </dsp:nvSpPr>
      <dsp:spPr>
        <a:xfrm>
          <a:off x="4236132" y="1128401"/>
          <a:ext cx="2716272" cy="1147357"/>
        </a:xfrm>
        <a:custGeom>
          <a:avLst/>
          <a:gdLst/>
          <a:ahLst/>
          <a:cxnLst/>
          <a:rect l="0" t="0" r="0" b="0"/>
          <a:pathLst>
            <a:path>
              <a:moveTo>
                <a:pt x="0" y="0"/>
              </a:moveTo>
              <a:lnTo>
                <a:pt x="0" y="974695"/>
              </a:lnTo>
              <a:lnTo>
                <a:pt x="2716272" y="974695"/>
              </a:lnTo>
              <a:lnTo>
                <a:pt x="2716272" y="1147357"/>
              </a:lnTo>
            </a:path>
          </a:pathLst>
        </a:custGeom>
        <a:noFill/>
        <a:ln w="55000" cap="flat" cmpd="thickThin" algn="ctr">
          <a:solidFill>
            <a:schemeClr val="accent3">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A8740C18-7A99-4D9A-A87B-494CADE23398}">
      <dsp:nvSpPr>
        <dsp:cNvPr id="0" name=""/>
        <dsp:cNvSpPr/>
      </dsp:nvSpPr>
      <dsp:spPr>
        <a:xfrm>
          <a:off x="4088909" y="1128401"/>
          <a:ext cx="147222" cy="1147357"/>
        </a:xfrm>
        <a:custGeom>
          <a:avLst/>
          <a:gdLst/>
          <a:ahLst/>
          <a:cxnLst/>
          <a:rect l="0" t="0" r="0" b="0"/>
          <a:pathLst>
            <a:path>
              <a:moveTo>
                <a:pt x="147222" y="0"/>
              </a:moveTo>
              <a:lnTo>
                <a:pt x="147222" y="974695"/>
              </a:lnTo>
              <a:lnTo>
                <a:pt x="0" y="974695"/>
              </a:lnTo>
              <a:lnTo>
                <a:pt x="0" y="1147357"/>
              </a:lnTo>
            </a:path>
          </a:pathLst>
        </a:custGeom>
        <a:noFill/>
        <a:ln w="55000" cap="flat" cmpd="thickThin" algn="ctr">
          <a:solidFill>
            <a:schemeClr val="accent3">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0F30F847-58E7-4A9F-AF90-3076A789C92A}">
      <dsp:nvSpPr>
        <dsp:cNvPr id="0" name=""/>
        <dsp:cNvSpPr/>
      </dsp:nvSpPr>
      <dsp:spPr>
        <a:xfrm>
          <a:off x="1342544" y="1128401"/>
          <a:ext cx="2893587" cy="1147357"/>
        </a:xfrm>
        <a:custGeom>
          <a:avLst/>
          <a:gdLst/>
          <a:ahLst/>
          <a:cxnLst/>
          <a:rect l="0" t="0" r="0" b="0"/>
          <a:pathLst>
            <a:path>
              <a:moveTo>
                <a:pt x="2893587" y="0"/>
              </a:moveTo>
              <a:lnTo>
                <a:pt x="2893587" y="974695"/>
              </a:lnTo>
              <a:lnTo>
                <a:pt x="0" y="974695"/>
              </a:lnTo>
              <a:lnTo>
                <a:pt x="0" y="1147357"/>
              </a:lnTo>
            </a:path>
          </a:pathLst>
        </a:custGeom>
        <a:noFill/>
        <a:ln w="55000" cap="flat" cmpd="thickThin" algn="ctr">
          <a:solidFill>
            <a:schemeClr val="accent3">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D36BA8D7-D274-4E3A-986F-1FB7492F1742}">
      <dsp:nvSpPr>
        <dsp:cNvPr id="0" name=""/>
        <dsp:cNvSpPr/>
      </dsp:nvSpPr>
      <dsp:spPr>
        <a:xfrm>
          <a:off x="2877613" y="0"/>
          <a:ext cx="2717037" cy="1128401"/>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1955800" rtl="1">
            <a:lnSpc>
              <a:spcPct val="90000"/>
            </a:lnSpc>
            <a:spcBef>
              <a:spcPct val="0"/>
            </a:spcBef>
            <a:spcAft>
              <a:spcPct val="35000"/>
            </a:spcAft>
          </a:pPr>
          <a:r>
            <a:rPr lang="ar-AE" sz="4400" kern="1200" smtClean="0">
              <a:latin typeface="Simplified Arabic" pitchFamily="18" charset="-78"/>
              <a:cs typeface="Simplified Arabic" pitchFamily="18" charset="-78"/>
            </a:rPr>
            <a:t>الأطراف العُليا</a:t>
          </a:r>
          <a:endParaRPr lang="he-IL" sz="4400" kern="1200" dirty="0">
            <a:latin typeface="Simplified Arabic" pitchFamily="18" charset="-78"/>
          </a:endParaRPr>
        </a:p>
      </dsp:txBody>
      <dsp:txXfrm>
        <a:off x="2877613" y="0"/>
        <a:ext cx="2717037" cy="1128401"/>
      </dsp:txXfrm>
    </dsp:sp>
    <dsp:sp modelId="{BA8ECC3F-4C85-45A9-B9B2-38E388A00B44}">
      <dsp:nvSpPr>
        <dsp:cNvPr id="0" name=""/>
        <dsp:cNvSpPr/>
      </dsp:nvSpPr>
      <dsp:spPr>
        <a:xfrm>
          <a:off x="230529" y="2275759"/>
          <a:ext cx="2224030" cy="2966672"/>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rtl="1">
            <a:lnSpc>
              <a:spcPct val="90000"/>
            </a:lnSpc>
            <a:spcBef>
              <a:spcPct val="0"/>
            </a:spcBef>
            <a:spcAft>
              <a:spcPct val="35000"/>
            </a:spcAft>
          </a:pPr>
          <a:r>
            <a:rPr lang="ar-AE" sz="3200" b="1" u="sng" kern="1200" dirty="0" smtClean="0">
              <a:latin typeface="Simplified Arabic" pitchFamily="18" charset="-78"/>
              <a:cs typeface="Simplified Arabic" pitchFamily="18" charset="-78"/>
            </a:rPr>
            <a:t>عظام </a:t>
          </a:r>
          <a:r>
            <a:rPr lang="ar-AE" sz="3200" b="1" u="sng" kern="1200" dirty="0" smtClean="0">
              <a:latin typeface="Simplified Arabic" pitchFamily="18" charset="-78"/>
              <a:cs typeface="Simplified Arabic" pitchFamily="18" charset="-78"/>
            </a:rPr>
            <a:t>كف </a:t>
          </a:r>
          <a:r>
            <a:rPr lang="ar-AE" sz="3200" b="1" u="sng" kern="1200" dirty="0" smtClean="0">
              <a:latin typeface="Simplified Arabic" pitchFamily="18" charset="-78"/>
              <a:cs typeface="Simplified Arabic" pitchFamily="18" charset="-78"/>
            </a:rPr>
            <a:t>اليد </a:t>
          </a:r>
          <a:r>
            <a:rPr lang="ar-AE" sz="3200" kern="1200" dirty="0" smtClean="0">
              <a:latin typeface="Simplified Arabic" pitchFamily="18" charset="-78"/>
              <a:cs typeface="Simplified Arabic" pitchFamily="18" charset="-78"/>
            </a:rPr>
            <a:t>تساعد على الحركة مثل الكتابة.</a:t>
          </a:r>
          <a:endParaRPr lang="he-IL" sz="3200" kern="1200" dirty="0"/>
        </a:p>
      </dsp:txBody>
      <dsp:txXfrm>
        <a:off x="230529" y="2275759"/>
        <a:ext cx="2224030" cy="2966672"/>
      </dsp:txXfrm>
    </dsp:sp>
    <dsp:sp modelId="{224029D3-E0F7-4DF4-9ACD-97663BA5F9F7}">
      <dsp:nvSpPr>
        <dsp:cNvPr id="0" name=""/>
        <dsp:cNvSpPr/>
      </dsp:nvSpPr>
      <dsp:spPr>
        <a:xfrm>
          <a:off x="2817971" y="2275759"/>
          <a:ext cx="2541875" cy="3438105"/>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rtl="1">
            <a:lnSpc>
              <a:spcPct val="90000"/>
            </a:lnSpc>
            <a:spcBef>
              <a:spcPct val="0"/>
            </a:spcBef>
            <a:spcAft>
              <a:spcPct val="35000"/>
            </a:spcAft>
          </a:pPr>
          <a:endParaRPr lang="ar-AE" sz="1200" kern="1200" dirty="0" smtClean="0">
            <a:latin typeface="Simplified Arabic" pitchFamily="18" charset="-78"/>
            <a:cs typeface="Simplified Arabic" pitchFamily="18" charset="-78"/>
          </a:endParaRPr>
        </a:p>
        <a:p>
          <a:pPr lvl="0" algn="ctr" defTabSz="533400" rtl="1">
            <a:lnSpc>
              <a:spcPct val="90000"/>
            </a:lnSpc>
            <a:spcBef>
              <a:spcPct val="0"/>
            </a:spcBef>
            <a:spcAft>
              <a:spcPct val="35000"/>
            </a:spcAft>
          </a:pPr>
          <a:r>
            <a:rPr lang="ar-AE" sz="2800" b="1" u="sng" kern="1200" dirty="0" smtClean="0">
              <a:latin typeface="Simplified Arabic" pitchFamily="18" charset="-78"/>
              <a:cs typeface="Simplified Arabic" pitchFamily="18" charset="-78"/>
            </a:rPr>
            <a:t>عظام الساعد: </a:t>
          </a:r>
          <a:r>
            <a:rPr lang="ar-AE" sz="2800" kern="1200" dirty="0" smtClean="0">
              <a:latin typeface="Simplified Arabic" pitchFamily="18" charset="-78"/>
              <a:cs typeface="Simplified Arabic" pitchFamily="18" charset="-78"/>
            </a:rPr>
            <a:t>يتكون من عظمتين يجريان جنبًا إلى جنب، يسمحان للذراع أن تلتف يمينًا ويسارًا.</a:t>
          </a:r>
          <a:endParaRPr lang="he-IL" sz="2800" kern="1200" dirty="0"/>
        </a:p>
      </dsp:txBody>
      <dsp:txXfrm>
        <a:off x="2817971" y="2275759"/>
        <a:ext cx="2541875" cy="3438105"/>
      </dsp:txXfrm>
    </dsp:sp>
    <dsp:sp modelId="{1DD718CD-27CC-491A-BCAF-3DDCAAD7E8C6}">
      <dsp:nvSpPr>
        <dsp:cNvPr id="0" name=""/>
        <dsp:cNvSpPr/>
      </dsp:nvSpPr>
      <dsp:spPr>
        <a:xfrm>
          <a:off x="5723258" y="2275759"/>
          <a:ext cx="2458291" cy="3582902"/>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r" defTabSz="1244600" rtl="1">
            <a:lnSpc>
              <a:spcPct val="90000"/>
            </a:lnSpc>
            <a:spcBef>
              <a:spcPct val="0"/>
            </a:spcBef>
            <a:spcAft>
              <a:spcPct val="35000"/>
            </a:spcAft>
          </a:pPr>
          <a:r>
            <a:rPr lang="ar-AE" sz="2800" b="1" u="sng" kern="1200" dirty="0" smtClean="0">
              <a:latin typeface="Simplified Arabic" pitchFamily="18" charset="-78"/>
              <a:cs typeface="Simplified Arabic" pitchFamily="18" charset="-78"/>
            </a:rPr>
            <a:t>العضد: </a:t>
          </a:r>
          <a:r>
            <a:rPr lang="ar-AE" sz="2800" kern="1200" dirty="0" smtClean="0">
              <a:latin typeface="Simplified Arabic" pitchFamily="18" charset="-78"/>
              <a:cs typeface="Simplified Arabic" pitchFamily="18" charset="-78"/>
            </a:rPr>
            <a:t>وهو من العظام الطويلة وهو جزء من الهيكل العظمي البشري وهو موجود في الذراع، يساعد على الحركة.</a:t>
          </a:r>
          <a:endParaRPr lang="he-IL" sz="2800" kern="1200" dirty="0">
            <a:latin typeface="Simplified Arabic" pitchFamily="18" charset="-78"/>
          </a:endParaRPr>
        </a:p>
      </dsp:txBody>
      <dsp:txXfrm>
        <a:off x="5723258" y="2275759"/>
        <a:ext cx="2458291" cy="3582902"/>
      </dsp:txXfrm>
    </dsp:sp>
    <dsp:sp modelId="{2CED017A-94A3-47DB-91F9-E7F2A449ECC8}">
      <dsp:nvSpPr>
        <dsp:cNvPr id="0" name=""/>
        <dsp:cNvSpPr/>
      </dsp:nvSpPr>
      <dsp:spPr>
        <a:xfrm>
          <a:off x="1800204" y="1296146"/>
          <a:ext cx="1644396" cy="494955"/>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rtl="1">
            <a:lnSpc>
              <a:spcPct val="90000"/>
            </a:lnSpc>
            <a:spcBef>
              <a:spcPct val="0"/>
            </a:spcBef>
            <a:spcAft>
              <a:spcPct val="35000"/>
            </a:spcAft>
          </a:pPr>
          <a:r>
            <a:rPr lang="ar-AE" sz="3600" b="1" u="none" kern="1200" dirty="0" smtClean="0">
              <a:latin typeface="Simplified Arabic" pitchFamily="18" charset="-78"/>
              <a:cs typeface="Simplified Arabic" pitchFamily="18" charset="-78"/>
            </a:rPr>
            <a:t>تتكون من</a:t>
          </a:r>
          <a:endParaRPr lang="he-IL" sz="3600" b="1" u="none" kern="1200" dirty="0">
            <a:latin typeface="Simplified Arabic" pitchFamily="18" charset="-78"/>
          </a:endParaRPr>
        </a:p>
      </dsp:txBody>
      <dsp:txXfrm>
        <a:off x="1800204" y="1296146"/>
        <a:ext cx="1644396" cy="494955"/>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F33B01A-8937-474C-AB96-89C183668C45}">
      <dsp:nvSpPr>
        <dsp:cNvPr id="0" name=""/>
        <dsp:cNvSpPr/>
      </dsp:nvSpPr>
      <dsp:spPr>
        <a:xfrm>
          <a:off x="3998665" y="1478732"/>
          <a:ext cx="309474" cy="1056589"/>
        </a:xfrm>
        <a:custGeom>
          <a:avLst/>
          <a:gdLst/>
          <a:ahLst/>
          <a:cxnLst/>
          <a:rect l="0" t="0" r="0" b="0"/>
          <a:pathLst>
            <a:path>
              <a:moveTo>
                <a:pt x="309474" y="0"/>
              </a:moveTo>
              <a:lnTo>
                <a:pt x="309474" y="1056589"/>
              </a:lnTo>
              <a:lnTo>
                <a:pt x="0" y="1056589"/>
              </a:lnTo>
            </a:path>
          </a:pathLst>
        </a:custGeom>
        <a:noFill/>
        <a:ln w="55000" cap="flat" cmpd="thickThin" algn="ctr">
          <a:solidFill>
            <a:schemeClr val="accent3">
              <a:hueOff val="0"/>
              <a:satOff val="0"/>
              <a:lumOff val="0"/>
              <a:alphaOff val="0"/>
            </a:schemeClr>
          </a:solidFill>
          <a:prstDash val="solid"/>
        </a:ln>
        <a:effectLst/>
        <a:sp3d z="-227350" prstMaterial="matte"/>
      </dsp:spPr>
      <dsp:style>
        <a:lnRef idx="2">
          <a:scrgbClr r="0" g="0" b="0"/>
        </a:lnRef>
        <a:fillRef idx="0">
          <a:scrgbClr r="0" g="0" b="0"/>
        </a:fillRef>
        <a:effectRef idx="0">
          <a:scrgbClr r="0" g="0" b="0"/>
        </a:effectRef>
        <a:fontRef idx="minor"/>
      </dsp:style>
    </dsp:sp>
    <dsp:sp modelId="{1D528EF9-9C29-4254-B43A-C6A741FC7885}">
      <dsp:nvSpPr>
        <dsp:cNvPr id="0" name=""/>
        <dsp:cNvSpPr/>
      </dsp:nvSpPr>
      <dsp:spPr>
        <a:xfrm>
          <a:off x="4308140" y="1478732"/>
          <a:ext cx="2032654" cy="2719092"/>
        </a:xfrm>
        <a:custGeom>
          <a:avLst/>
          <a:gdLst/>
          <a:ahLst/>
          <a:cxnLst/>
          <a:rect l="0" t="0" r="0" b="0"/>
          <a:pathLst>
            <a:path>
              <a:moveTo>
                <a:pt x="0" y="0"/>
              </a:moveTo>
              <a:lnTo>
                <a:pt x="0" y="2408761"/>
              </a:lnTo>
              <a:lnTo>
                <a:pt x="2032654" y="2408761"/>
              </a:lnTo>
              <a:lnTo>
                <a:pt x="2032654" y="2719092"/>
              </a:lnTo>
            </a:path>
          </a:pathLst>
        </a:custGeom>
        <a:noFill/>
        <a:ln w="55000" cap="flat" cmpd="thickThin" algn="ctr">
          <a:solidFill>
            <a:schemeClr val="accent3">
              <a:hueOff val="0"/>
              <a:satOff val="0"/>
              <a:lumOff val="0"/>
              <a:alphaOff val="0"/>
            </a:schemeClr>
          </a:solidFill>
          <a:prstDash val="solid"/>
        </a:ln>
        <a:effectLst/>
        <a:sp3d z="-227350" prstMaterial="matte"/>
      </dsp:spPr>
      <dsp:style>
        <a:lnRef idx="2">
          <a:scrgbClr r="0" g="0" b="0"/>
        </a:lnRef>
        <a:fillRef idx="0">
          <a:scrgbClr r="0" g="0" b="0"/>
        </a:fillRef>
        <a:effectRef idx="0">
          <a:scrgbClr r="0" g="0" b="0"/>
        </a:effectRef>
        <a:fontRef idx="minor"/>
      </dsp:style>
    </dsp:sp>
    <dsp:sp modelId="{31EF4B1D-C296-40D0-BCB5-963596ADE342}">
      <dsp:nvSpPr>
        <dsp:cNvPr id="0" name=""/>
        <dsp:cNvSpPr/>
      </dsp:nvSpPr>
      <dsp:spPr>
        <a:xfrm>
          <a:off x="2370402" y="1478732"/>
          <a:ext cx="1937737" cy="2719092"/>
        </a:xfrm>
        <a:custGeom>
          <a:avLst/>
          <a:gdLst/>
          <a:ahLst/>
          <a:cxnLst/>
          <a:rect l="0" t="0" r="0" b="0"/>
          <a:pathLst>
            <a:path>
              <a:moveTo>
                <a:pt x="1937737" y="0"/>
              </a:moveTo>
              <a:lnTo>
                <a:pt x="1937737" y="2408761"/>
              </a:lnTo>
              <a:lnTo>
                <a:pt x="0" y="2408761"/>
              </a:lnTo>
              <a:lnTo>
                <a:pt x="0" y="2719092"/>
              </a:lnTo>
            </a:path>
          </a:pathLst>
        </a:custGeom>
        <a:noFill/>
        <a:ln w="55000" cap="flat" cmpd="thickThin" algn="ctr">
          <a:solidFill>
            <a:schemeClr val="accent3">
              <a:hueOff val="0"/>
              <a:satOff val="0"/>
              <a:lumOff val="0"/>
              <a:alphaOff val="0"/>
            </a:schemeClr>
          </a:solidFill>
          <a:prstDash val="solid"/>
        </a:ln>
        <a:effectLst/>
        <a:sp3d z="-227350" prstMaterial="matte"/>
      </dsp:spPr>
      <dsp:style>
        <a:lnRef idx="2">
          <a:scrgbClr r="0" g="0" b="0"/>
        </a:lnRef>
        <a:fillRef idx="0">
          <a:scrgbClr r="0" g="0" b="0"/>
        </a:fillRef>
        <a:effectRef idx="0">
          <a:scrgbClr r="0" g="0" b="0"/>
        </a:effectRef>
        <a:fontRef idx="minor"/>
      </dsp:style>
    </dsp:sp>
    <dsp:sp modelId="{20758504-D597-46D9-B063-1CEEB3B936F4}">
      <dsp:nvSpPr>
        <dsp:cNvPr id="0" name=""/>
        <dsp:cNvSpPr/>
      </dsp:nvSpPr>
      <dsp:spPr>
        <a:xfrm>
          <a:off x="2830372" y="964"/>
          <a:ext cx="2955535" cy="1477767"/>
        </a:xfrm>
        <a:prstGeom prst="rect">
          <a:avLst/>
        </a:prstGeom>
        <a:solidFill>
          <a:schemeClr val="accent1">
            <a:hueOff val="0"/>
            <a:satOff val="0"/>
            <a:lumOff val="0"/>
            <a:alphaOff val="0"/>
          </a:schemeClr>
        </a:solidFill>
        <a:ln>
          <a:noFill/>
        </a:ln>
        <a:effectLst>
          <a:outerShdw blurRad="50800" dist="381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27940" tIns="27940" rIns="27940" bIns="27940" numCol="1" spcCol="1270" anchor="ctr" anchorCtr="0">
          <a:noAutofit/>
          <a:sp3d extrusionH="28000" prstMaterial="matte"/>
        </a:bodyPr>
        <a:lstStyle/>
        <a:p>
          <a:pPr lvl="0" algn="ctr" defTabSz="1955800" rtl="1">
            <a:lnSpc>
              <a:spcPct val="90000"/>
            </a:lnSpc>
            <a:spcBef>
              <a:spcPct val="0"/>
            </a:spcBef>
            <a:spcAft>
              <a:spcPct val="35000"/>
            </a:spcAft>
          </a:pPr>
          <a:r>
            <a:rPr lang="ar-AE" sz="4400" kern="1200" smtClean="0">
              <a:latin typeface="Simplified Arabic" pitchFamily="18" charset="-78"/>
              <a:cs typeface="Simplified Arabic" pitchFamily="18" charset="-78"/>
            </a:rPr>
            <a:t>الأطراف السفلى</a:t>
          </a:r>
          <a:endParaRPr lang="he-IL" sz="4400" kern="1200" dirty="0">
            <a:latin typeface="Simplified Arabic" pitchFamily="18" charset="-78"/>
          </a:endParaRPr>
        </a:p>
      </dsp:txBody>
      <dsp:txXfrm>
        <a:off x="2830372" y="964"/>
        <a:ext cx="2955535" cy="1477767"/>
      </dsp:txXfrm>
    </dsp:sp>
    <dsp:sp modelId="{D9588883-ECFC-4CCC-8783-0B8AD057642D}">
      <dsp:nvSpPr>
        <dsp:cNvPr id="0" name=""/>
        <dsp:cNvSpPr/>
      </dsp:nvSpPr>
      <dsp:spPr>
        <a:xfrm>
          <a:off x="648078" y="4197824"/>
          <a:ext cx="3444647" cy="2096553"/>
        </a:xfrm>
        <a:prstGeom prst="rect">
          <a:avLst/>
        </a:prstGeom>
        <a:solidFill>
          <a:schemeClr val="accent3">
            <a:hueOff val="0"/>
            <a:satOff val="0"/>
            <a:lumOff val="0"/>
            <a:alphaOff val="0"/>
          </a:schemeClr>
        </a:solidFill>
        <a:ln>
          <a:noFill/>
        </a:ln>
        <a:effectLst>
          <a:outerShdw blurRad="50800" dist="381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sp3d extrusionH="28000" prstMaterial="matte"/>
        </a:bodyPr>
        <a:lstStyle/>
        <a:p>
          <a:pPr lvl="0" algn="ctr" defTabSz="1422400" rtl="1">
            <a:lnSpc>
              <a:spcPct val="90000"/>
            </a:lnSpc>
            <a:spcBef>
              <a:spcPct val="0"/>
            </a:spcBef>
            <a:spcAft>
              <a:spcPct val="35000"/>
            </a:spcAft>
          </a:pPr>
          <a:r>
            <a:rPr lang="ar-AE" sz="3200" b="1" u="sng" kern="1200" dirty="0" smtClean="0">
              <a:latin typeface="Simplified Arabic" pitchFamily="18" charset="-78"/>
              <a:cs typeface="Simplified Arabic" pitchFamily="18" charset="-78"/>
            </a:rPr>
            <a:t>عظمة الساق: </a:t>
          </a:r>
          <a:r>
            <a:rPr lang="ar-AE" sz="3200" kern="1200" dirty="0" smtClean="0">
              <a:latin typeface="Simplified Arabic" pitchFamily="18" charset="-78"/>
              <a:cs typeface="Simplified Arabic" pitchFamily="18" charset="-78"/>
            </a:rPr>
            <a:t>تتكون من عظمتين تسمح لكفة الرجل أن تلتف يمينًا ويسارًا.</a:t>
          </a:r>
          <a:endParaRPr lang="he-IL" sz="3200" kern="1200" dirty="0"/>
        </a:p>
      </dsp:txBody>
      <dsp:txXfrm>
        <a:off x="648078" y="4197824"/>
        <a:ext cx="3444647" cy="2096553"/>
      </dsp:txXfrm>
    </dsp:sp>
    <dsp:sp modelId="{FD723488-B077-4DBD-A9A5-0694E031DAAF}">
      <dsp:nvSpPr>
        <dsp:cNvPr id="0" name=""/>
        <dsp:cNvSpPr/>
      </dsp:nvSpPr>
      <dsp:spPr>
        <a:xfrm>
          <a:off x="4713388" y="4197824"/>
          <a:ext cx="3254813" cy="2169466"/>
        </a:xfrm>
        <a:prstGeom prst="rect">
          <a:avLst/>
        </a:prstGeom>
        <a:solidFill>
          <a:schemeClr val="accent3">
            <a:hueOff val="0"/>
            <a:satOff val="0"/>
            <a:lumOff val="0"/>
            <a:alphaOff val="0"/>
          </a:schemeClr>
        </a:solidFill>
        <a:ln>
          <a:noFill/>
        </a:ln>
        <a:effectLst>
          <a:outerShdw blurRad="50800" dist="381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22860" tIns="22860" rIns="22860" bIns="22860" numCol="1" spcCol="1270" anchor="ctr" anchorCtr="0">
          <a:noAutofit/>
          <a:sp3d extrusionH="28000" prstMaterial="matte"/>
        </a:bodyPr>
        <a:lstStyle/>
        <a:p>
          <a:pPr lvl="0" algn="ctr" defTabSz="1600200" rtl="1">
            <a:lnSpc>
              <a:spcPct val="90000"/>
            </a:lnSpc>
            <a:spcBef>
              <a:spcPct val="0"/>
            </a:spcBef>
            <a:spcAft>
              <a:spcPct val="35000"/>
            </a:spcAft>
          </a:pPr>
          <a:r>
            <a:rPr lang="ar-AE" sz="3600" b="1" u="sng" kern="1200" smtClean="0">
              <a:latin typeface="Simplified Arabic" pitchFamily="18" charset="-78"/>
              <a:cs typeface="Simplified Arabic" pitchFamily="18" charset="-78"/>
            </a:rPr>
            <a:t>عظمة الفخذ: </a:t>
          </a:r>
          <a:r>
            <a:rPr lang="ar-AE" sz="3600" kern="1200" smtClean="0">
              <a:latin typeface="Simplified Arabic" pitchFamily="18" charset="-78"/>
              <a:cs typeface="Simplified Arabic" pitchFamily="18" charset="-78"/>
            </a:rPr>
            <a:t>وهي من أقوى وأطول العظام في الجسم.</a:t>
          </a:r>
          <a:endParaRPr lang="he-IL" sz="3600" kern="1200" dirty="0"/>
        </a:p>
      </dsp:txBody>
      <dsp:txXfrm>
        <a:off x="4713388" y="4197824"/>
        <a:ext cx="3254813" cy="2169466"/>
      </dsp:txXfrm>
    </dsp:sp>
    <dsp:sp modelId="{AEC20289-7B5F-45D8-A91F-8E52F6759B1F}">
      <dsp:nvSpPr>
        <dsp:cNvPr id="0" name=""/>
        <dsp:cNvSpPr/>
      </dsp:nvSpPr>
      <dsp:spPr>
        <a:xfrm>
          <a:off x="1043130" y="1796437"/>
          <a:ext cx="2955535" cy="1477767"/>
        </a:xfrm>
        <a:prstGeom prst="rect">
          <a:avLst/>
        </a:prstGeom>
        <a:solidFill>
          <a:schemeClr val="accent3">
            <a:hueOff val="0"/>
            <a:satOff val="0"/>
            <a:lumOff val="0"/>
            <a:alphaOff val="0"/>
          </a:schemeClr>
        </a:solidFill>
        <a:ln>
          <a:noFill/>
        </a:ln>
        <a:effectLst>
          <a:outerShdw blurRad="50800" dist="381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27940" tIns="27940" rIns="27940" bIns="27940" numCol="1" spcCol="1270" anchor="ctr" anchorCtr="0">
          <a:noAutofit/>
          <a:sp3d extrusionH="28000" prstMaterial="matte"/>
        </a:bodyPr>
        <a:lstStyle/>
        <a:p>
          <a:pPr lvl="0" algn="ctr" defTabSz="1955800" rtl="1">
            <a:lnSpc>
              <a:spcPct val="90000"/>
            </a:lnSpc>
            <a:spcBef>
              <a:spcPct val="0"/>
            </a:spcBef>
            <a:spcAft>
              <a:spcPct val="35000"/>
            </a:spcAft>
          </a:pPr>
          <a:r>
            <a:rPr lang="ar-AE" sz="4400" kern="1200" dirty="0" smtClean="0">
              <a:latin typeface="Simplified Arabic" pitchFamily="18" charset="-78"/>
              <a:cs typeface="Simplified Arabic" pitchFamily="18" charset="-78"/>
            </a:rPr>
            <a:t>تتكون من </a:t>
          </a:r>
          <a:endParaRPr lang="he-IL" sz="4400" kern="1200" dirty="0">
            <a:latin typeface="Simplified Arabic" pitchFamily="18" charset="-78"/>
          </a:endParaRPr>
        </a:p>
      </dsp:txBody>
      <dsp:txXfrm>
        <a:off x="1043130" y="1796437"/>
        <a:ext cx="2955535" cy="1477767"/>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C89ECD3-A749-4175-B29D-705E89E71F94}">
      <dsp:nvSpPr>
        <dsp:cNvPr id="0" name=""/>
        <dsp:cNvSpPr/>
      </dsp:nvSpPr>
      <dsp:spPr>
        <a:xfrm>
          <a:off x="0" y="2278308"/>
          <a:ext cx="2033283" cy="1988356"/>
        </a:xfrm>
        <a:prstGeom prst="roundRect">
          <a:avLst>
            <a:gd name="adj" fmla="val 10000"/>
          </a:avLst>
        </a:prstGeom>
        <a:blipFill rotWithShape="0">
          <a:blip xmlns:r="http://schemas.openxmlformats.org/officeDocument/2006/relationships" r:embed="rId1"/>
          <a:stretch>
            <a:fillRect/>
          </a:stretch>
        </a:blip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D1EBDE8-85A9-4F46-9555-3274114C0C6E}">
      <dsp:nvSpPr>
        <dsp:cNvPr id="0" name=""/>
        <dsp:cNvSpPr/>
      </dsp:nvSpPr>
      <dsp:spPr>
        <a:xfrm>
          <a:off x="6445" y="3785267"/>
          <a:ext cx="2390479" cy="221503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rtl="1">
            <a:lnSpc>
              <a:spcPct val="90000"/>
            </a:lnSpc>
            <a:spcBef>
              <a:spcPct val="0"/>
            </a:spcBef>
            <a:spcAft>
              <a:spcPct val="35000"/>
            </a:spcAft>
          </a:pPr>
          <a:r>
            <a:rPr lang="ar-AE" sz="4000" kern="1200" dirty="0" smtClean="0">
              <a:solidFill>
                <a:schemeClr val="accent1">
                  <a:lumMod val="75000"/>
                </a:schemeClr>
              </a:solidFill>
              <a:latin typeface="Simplified Arabic" pitchFamily="18" charset="-78"/>
              <a:cs typeface="Simplified Arabic" pitchFamily="18" charset="-78"/>
            </a:rPr>
            <a:t>تطبيق* الأجمال</a:t>
          </a:r>
          <a:endParaRPr lang="he-IL" sz="4000" kern="1200" dirty="0"/>
        </a:p>
      </dsp:txBody>
      <dsp:txXfrm>
        <a:off x="6445" y="3785267"/>
        <a:ext cx="2390479" cy="2215031"/>
      </dsp:txXfrm>
    </dsp:sp>
    <dsp:sp modelId="{5FE704FE-35A7-4B17-9F77-D9AE37E4D7BB}">
      <dsp:nvSpPr>
        <dsp:cNvPr id="0" name=""/>
        <dsp:cNvSpPr/>
      </dsp:nvSpPr>
      <dsp:spPr>
        <a:xfrm rot="20846672">
          <a:off x="2363279" y="2799756"/>
          <a:ext cx="342274" cy="26941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rtl="1">
            <a:lnSpc>
              <a:spcPct val="90000"/>
            </a:lnSpc>
            <a:spcBef>
              <a:spcPct val="0"/>
            </a:spcBef>
            <a:spcAft>
              <a:spcPct val="35000"/>
            </a:spcAft>
          </a:pPr>
          <a:endParaRPr lang="he-IL" sz="1200" kern="1200"/>
        </a:p>
      </dsp:txBody>
      <dsp:txXfrm rot="20846672">
        <a:off x="2363279" y="2799756"/>
        <a:ext cx="342274" cy="269411"/>
      </dsp:txXfrm>
    </dsp:sp>
    <dsp:sp modelId="{F2D30812-C64D-4324-A519-920CAFF502C6}">
      <dsp:nvSpPr>
        <dsp:cNvPr id="0" name=""/>
        <dsp:cNvSpPr/>
      </dsp:nvSpPr>
      <dsp:spPr>
        <a:xfrm>
          <a:off x="2987823" y="1556798"/>
          <a:ext cx="2288247" cy="2043755"/>
        </a:xfrm>
        <a:prstGeom prst="roundRect">
          <a:avLst>
            <a:gd name="adj" fmla="val 10000"/>
          </a:avLst>
        </a:prstGeom>
        <a:blipFill rotWithShape="0">
          <a:blip xmlns:r="http://schemas.openxmlformats.org/officeDocument/2006/relationships" r:embed="rId2"/>
          <a:stretch>
            <a:fillRect/>
          </a:stretch>
        </a:blip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CF74DB-3915-4859-BBC8-879EDB6DB486}">
      <dsp:nvSpPr>
        <dsp:cNvPr id="0" name=""/>
        <dsp:cNvSpPr/>
      </dsp:nvSpPr>
      <dsp:spPr>
        <a:xfrm>
          <a:off x="2771800" y="3068959"/>
          <a:ext cx="2481521" cy="2230089"/>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rtl="1">
            <a:lnSpc>
              <a:spcPct val="90000"/>
            </a:lnSpc>
            <a:spcBef>
              <a:spcPct val="0"/>
            </a:spcBef>
            <a:spcAft>
              <a:spcPct val="35000"/>
            </a:spcAft>
          </a:pPr>
          <a:r>
            <a:rPr lang="ar-AE" sz="4000" kern="1200" dirty="0" smtClean="0">
              <a:solidFill>
                <a:schemeClr val="accent1">
                  <a:lumMod val="75000"/>
                </a:schemeClr>
              </a:solidFill>
              <a:latin typeface="Simplified Arabic" pitchFamily="18" charset="-78"/>
              <a:cs typeface="Simplified Arabic" pitchFamily="18" charset="-78"/>
              <a:hlinkClick xmlns:r="http://schemas.openxmlformats.org/officeDocument/2006/relationships" r:id="rId3" action="ppaction://hlinkfile"/>
            </a:rPr>
            <a:t>ورقة عمل</a:t>
          </a:r>
          <a:endParaRPr lang="he-IL" sz="4000" kern="1200" dirty="0"/>
        </a:p>
      </dsp:txBody>
      <dsp:txXfrm>
        <a:off x="2771800" y="3068959"/>
        <a:ext cx="2481521" cy="2230089"/>
      </dsp:txXfrm>
    </dsp:sp>
    <dsp:sp modelId="{C57982A6-427C-4EAE-A4BB-45A2044C3DCC}">
      <dsp:nvSpPr>
        <dsp:cNvPr id="0" name=""/>
        <dsp:cNvSpPr/>
      </dsp:nvSpPr>
      <dsp:spPr>
        <a:xfrm rot="20395702">
          <a:off x="5549760" y="1870906"/>
          <a:ext cx="301123" cy="26941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rtl="1">
            <a:lnSpc>
              <a:spcPct val="90000"/>
            </a:lnSpc>
            <a:spcBef>
              <a:spcPct val="0"/>
            </a:spcBef>
            <a:spcAft>
              <a:spcPct val="35000"/>
            </a:spcAft>
          </a:pPr>
          <a:endParaRPr lang="he-IL" sz="1200" kern="1200"/>
        </a:p>
      </dsp:txBody>
      <dsp:txXfrm rot="20395702">
        <a:off x="5549760" y="1870906"/>
        <a:ext cx="301123" cy="269411"/>
      </dsp:txXfrm>
    </dsp:sp>
    <dsp:sp modelId="{7AC46AD1-9B02-4DC7-958A-EC5AFAE32101}">
      <dsp:nvSpPr>
        <dsp:cNvPr id="0" name=""/>
        <dsp:cNvSpPr/>
      </dsp:nvSpPr>
      <dsp:spPr>
        <a:xfrm>
          <a:off x="6084170" y="231540"/>
          <a:ext cx="2791289" cy="2247737"/>
        </a:xfrm>
        <a:prstGeom prst="roundRect">
          <a:avLst>
            <a:gd name="adj" fmla="val 10000"/>
          </a:avLst>
        </a:prstGeom>
        <a:solidFill>
          <a:schemeClr val="accent1">
            <a:tint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D953BCA-39FB-41E9-A3F3-D9E96FEB46F5}">
      <dsp:nvSpPr>
        <dsp:cNvPr id="0" name=""/>
        <dsp:cNvSpPr/>
      </dsp:nvSpPr>
      <dsp:spPr>
        <a:xfrm>
          <a:off x="5837325" y="2121543"/>
          <a:ext cx="3300230" cy="4014654"/>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JO" sz="3200" kern="1200" dirty="0" smtClean="0">
              <a:solidFill>
                <a:schemeClr val="tx1"/>
              </a:solidFill>
              <a:latin typeface="Simplified Arabic" pitchFamily="18" charset="-78"/>
              <a:cs typeface="Simplified Arabic" pitchFamily="18" charset="-78"/>
            </a:rPr>
            <a:t>الموضوع ملائمة بين شكل العظمة والوظيفة </a:t>
          </a:r>
          <a:endParaRPr lang="en-US" sz="3200" kern="1200" dirty="0" smtClean="0">
            <a:solidFill>
              <a:schemeClr val="tx1"/>
            </a:solidFill>
            <a:latin typeface="Simplified Arabic" pitchFamily="18" charset="-78"/>
            <a:cs typeface="Simplified Arabic" pitchFamily="18" charset="-78"/>
          </a:endParaRPr>
        </a:p>
        <a:p>
          <a:pPr lvl="0" algn="ctr" defTabSz="1422400" rtl="1">
            <a:lnSpc>
              <a:spcPct val="90000"/>
            </a:lnSpc>
            <a:spcBef>
              <a:spcPct val="0"/>
            </a:spcBef>
            <a:spcAft>
              <a:spcPct val="35000"/>
            </a:spcAft>
          </a:pPr>
          <a:r>
            <a:rPr lang="ar-JO" sz="3200" kern="1200" dirty="0" smtClean="0">
              <a:solidFill>
                <a:schemeClr val="tx1"/>
              </a:solidFill>
              <a:latin typeface="Simplified Arabic" pitchFamily="18" charset="-78"/>
              <a:cs typeface="Simplified Arabic" pitchFamily="18" charset="-78"/>
            </a:rPr>
            <a:t>اكتب على الأسهم اسم العظمة</a:t>
          </a:r>
          <a:r>
            <a:rPr lang="ar-AE" sz="3200" kern="1200" dirty="0" err="1" smtClean="0">
              <a:solidFill>
                <a:schemeClr val="tx1"/>
              </a:solidFill>
              <a:latin typeface="Simplified Arabic" pitchFamily="18" charset="-78"/>
              <a:cs typeface="Simplified Arabic" pitchFamily="18" charset="-78"/>
            </a:rPr>
            <a:t>،</a:t>
          </a:r>
          <a:r>
            <a:rPr lang="ar-AE" sz="3200" kern="1200" dirty="0" smtClean="0">
              <a:solidFill>
                <a:schemeClr val="tx1"/>
              </a:solidFill>
              <a:latin typeface="Simplified Arabic" pitchFamily="18" charset="-78"/>
              <a:cs typeface="Simplified Arabic" pitchFamily="18" charset="-78"/>
            </a:rPr>
            <a:t> </a:t>
          </a:r>
          <a:r>
            <a:rPr lang="ar-JO" sz="3200" kern="1200" dirty="0" smtClean="0">
              <a:solidFill>
                <a:schemeClr val="tx1"/>
              </a:solidFill>
              <a:latin typeface="Simplified Arabic" pitchFamily="18" charset="-78"/>
              <a:cs typeface="Simplified Arabic" pitchFamily="18" charset="-78"/>
            </a:rPr>
            <a:t>ثم أملا الجدول الذي يلي الصورة</a:t>
          </a:r>
          <a:r>
            <a:rPr lang="ar-AE" sz="3200" kern="1200" dirty="0" err="1" smtClean="0">
              <a:solidFill>
                <a:schemeClr val="tx1"/>
              </a:solidFill>
              <a:latin typeface="Simplified Arabic" pitchFamily="18" charset="-78"/>
              <a:cs typeface="Simplified Arabic" pitchFamily="18" charset="-78"/>
            </a:rPr>
            <a:t>.</a:t>
          </a:r>
          <a:endParaRPr lang="he-IL" sz="3200" kern="1200" dirty="0"/>
        </a:p>
      </dsp:txBody>
      <dsp:txXfrm>
        <a:off x="5837325" y="2121543"/>
        <a:ext cx="3300230" cy="4014654"/>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4.xml><?xml version="1.0" encoding="utf-8"?>
<dgm:layoutDef xmlns:dgm="http://schemas.openxmlformats.org/drawingml/2006/diagram" xmlns:a="http://schemas.openxmlformats.org/drawingml/2006/main" uniqueId="urn:microsoft.com/office/officeart/2005/8/layout/hProcess10">
  <dgm:title val=""/>
  <dgm:desc val=""/>
  <dgm:catLst>
    <dgm:cat type="process" pri="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Process10">
  <dgm:title val=""/>
  <dgm:desc val=""/>
  <dgm:catLst>
    <dgm:cat type="process" pri="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68DF559-FF6A-4039-BDE5-CDA9E7B10818}" type="datetimeFigureOut">
              <a:rPr lang="he-IL" smtClean="0"/>
              <a:pPr/>
              <a:t>ט'/ניסן/תשע"ג</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CE67086-C53A-4558-85D4-A21689A185E2}" type="slidenum">
              <a:rPr lang="he-IL" smtClean="0"/>
              <a:pPr/>
              <a:t>‹#›</a:t>
            </a:fld>
            <a:endParaRPr lang="he-IL"/>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a:p>
        </p:txBody>
      </p:sp>
      <p:sp>
        <p:nvSpPr>
          <p:cNvPr id="4" name="מציין מיקום של מספר שקופית 3"/>
          <p:cNvSpPr>
            <a:spLocks noGrp="1"/>
          </p:cNvSpPr>
          <p:nvPr>
            <p:ph type="sldNum" sz="quarter" idx="10"/>
          </p:nvPr>
        </p:nvSpPr>
        <p:spPr/>
        <p:txBody>
          <a:bodyPr/>
          <a:lstStyle/>
          <a:p>
            <a:fld id="{8CE67086-C53A-4558-85D4-A21689A185E2}" type="slidenum">
              <a:rPr lang="he-IL" smtClean="0"/>
              <a:pPr/>
              <a:t>1</a:t>
            </a:fld>
            <a:endParaRPr lang="he-I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r>
              <a:rPr lang="ar-AE" dirty="0" err="1" smtClean="0"/>
              <a:t>الأفتتاحية</a:t>
            </a:r>
            <a:r>
              <a:rPr lang="ar-AE" dirty="0" smtClean="0"/>
              <a:t>: من شريحة رقم</a:t>
            </a:r>
            <a:r>
              <a:rPr lang="ar-AE" baseline="0" dirty="0" smtClean="0"/>
              <a:t> </a:t>
            </a:r>
            <a:r>
              <a:rPr lang="ar-AE" baseline="0" smtClean="0"/>
              <a:t>2</a:t>
            </a:r>
            <a:r>
              <a:rPr lang="ar-AE" smtClean="0"/>
              <a:t>حتى</a:t>
            </a:r>
            <a:r>
              <a:rPr lang="ar-AE" dirty="0" smtClean="0"/>
              <a:t> شريحة رقم 4</a:t>
            </a:r>
            <a:r>
              <a:rPr lang="ar-AE" baseline="0" dirty="0" smtClean="0"/>
              <a:t> </a:t>
            </a:r>
            <a:endParaRPr lang="he-IL" dirty="0"/>
          </a:p>
        </p:txBody>
      </p:sp>
      <p:sp>
        <p:nvSpPr>
          <p:cNvPr id="4" name="מציין מיקום של מספר שקופית 3"/>
          <p:cNvSpPr>
            <a:spLocks noGrp="1"/>
          </p:cNvSpPr>
          <p:nvPr>
            <p:ph type="sldNum" sz="quarter" idx="10"/>
          </p:nvPr>
        </p:nvSpPr>
        <p:spPr/>
        <p:txBody>
          <a:bodyPr/>
          <a:lstStyle/>
          <a:p>
            <a:fld id="{8CE67086-C53A-4558-85D4-A21689A185E2}" type="slidenum">
              <a:rPr lang="he-IL" smtClean="0"/>
              <a:pPr/>
              <a:t>2</a:t>
            </a:fld>
            <a:endParaRPr lang="he-I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r>
              <a:rPr lang="en-US" dirty="0" smtClean="0"/>
              <a:t>http://www.youtube.com/watch?v=_UMsyrjJgeM</a:t>
            </a:r>
            <a:r>
              <a:rPr lang="ar-AE" dirty="0" smtClean="0"/>
              <a:t> (</a:t>
            </a:r>
            <a:r>
              <a:rPr lang="ar-AE" dirty="0" err="1" smtClean="0"/>
              <a:t>الأستدراج)</a:t>
            </a:r>
            <a:endParaRPr lang="ar-AE" dirty="0" smtClean="0"/>
          </a:p>
          <a:p>
            <a:endParaRPr lang="he-IL" dirty="0"/>
          </a:p>
        </p:txBody>
      </p:sp>
      <p:sp>
        <p:nvSpPr>
          <p:cNvPr id="4" name="מציין מיקום של מספר שקופית 3"/>
          <p:cNvSpPr>
            <a:spLocks noGrp="1"/>
          </p:cNvSpPr>
          <p:nvPr>
            <p:ph type="sldNum" sz="quarter" idx="10"/>
          </p:nvPr>
        </p:nvSpPr>
        <p:spPr/>
        <p:txBody>
          <a:bodyPr/>
          <a:lstStyle/>
          <a:p>
            <a:fld id="{8CE67086-C53A-4558-85D4-A21689A185E2}" type="slidenum">
              <a:rPr lang="he-IL" smtClean="0"/>
              <a:pPr/>
              <a:t>5</a:t>
            </a:fld>
            <a:endParaRPr lang="he-I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r>
              <a:rPr lang="ar-AE" dirty="0" smtClean="0"/>
              <a:t>العرض:</a:t>
            </a:r>
            <a:r>
              <a:rPr lang="ar-AE" baseline="0" dirty="0" smtClean="0"/>
              <a:t> من شريحة رقم 6 حتى شريحة رقم 19</a:t>
            </a:r>
            <a:endParaRPr lang="he-IL" dirty="0"/>
          </a:p>
        </p:txBody>
      </p:sp>
      <p:sp>
        <p:nvSpPr>
          <p:cNvPr id="4" name="מציין מיקום של מספר שקופית 3"/>
          <p:cNvSpPr>
            <a:spLocks noGrp="1"/>
          </p:cNvSpPr>
          <p:nvPr>
            <p:ph type="sldNum" sz="quarter" idx="10"/>
          </p:nvPr>
        </p:nvSpPr>
        <p:spPr/>
        <p:txBody>
          <a:bodyPr/>
          <a:lstStyle/>
          <a:p>
            <a:fld id="{8CE67086-C53A-4558-85D4-A21689A185E2}" type="slidenum">
              <a:rPr lang="he-IL" smtClean="0"/>
              <a:pPr/>
              <a:t>6</a:t>
            </a:fld>
            <a:endParaRPr lang="he-I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r>
              <a:rPr lang="ar-AE" dirty="0" err="1" smtClean="0"/>
              <a:t>االأجمال</a:t>
            </a:r>
            <a:endParaRPr lang="he-IL" dirty="0"/>
          </a:p>
        </p:txBody>
      </p:sp>
      <p:sp>
        <p:nvSpPr>
          <p:cNvPr id="4" name="מציין מיקום של מספר שקופית 3"/>
          <p:cNvSpPr>
            <a:spLocks noGrp="1"/>
          </p:cNvSpPr>
          <p:nvPr>
            <p:ph type="sldNum" sz="quarter" idx="10"/>
          </p:nvPr>
        </p:nvSpPr>
        <p:spPr/>
        <p:txBody>
          <a:bodyPr/>
          <a:lstStyle/>
          <a:p>
            <a:fld id="{8CE67086-C53A-4558-85D4-A21689A185E2}" type="slidenum">
              <a:rPr lang="he-IL" smtClean="0"/>
              <a:pPr/>
              <a:t>17</a:t>
            </a:fld>
            <a:endParaRPr lang="he-I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r>
              <a:rPr lang="ar-AE" dirty="0" smtClean="0"/>
              <a:t>الوظيفة</a:t>
            </a:r>
            <a:r>
              <a:rPr lang="ar-AE" baseline="0" dirty="0" smtClean="0"/>
              <a:t> </a:t>
            </a:r>
            <a:r>
              <a:rPr lang="ar-AE" baseline="0" dirty="0" err="1" smtClean="0"/>
              <a:t>البيتية</a:t>
            </a:r>
            <a:r>
              <a:rPr lang="ar-AE" baseline="0" dirty="0" smtClean="0"/>
              <a:t> من شريحة 22 حتى شريحة 23</a:t>
            </a:r>
            <a:endParaRPr lang="he-IL" dirty="0"/>
          </a:p>
        </p:txBody>
      </p:sp>
      <p:sp>
        <p:nvSpPr>
          <p:cNvPr id="4" name="מציין מיקום של מספר שקופית 3"/>
          <p:cNvSpPr>
            <a:spLocks noGrp="1"/>
          </p:cNvSpPr>
          <p:nvPr>
            <p:ph type="sldNum" sz="quarter" idx="10"/>
          </p:nvPr>
        </p:nvSpPr>
        <p:spPr/>
        <p:txBody>
          <a:bodyPr/>
          <a:lstStyle/>
          <a:p>
            <a:fld id="{321C32E1-898D-46FB-90CD-9AE730B81EFD}" type="slidenum">
              <a:rPr lang="he-IL" smtClean="0"/>
              <a:pPr/>
              <a:t>19</a:t>
            </a:fld>
            <a:endParaRPr lang="he-I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10" name="משולש ישר-זווית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כותרת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he-IL" smtClean="0"/>
              <a:t>לחץ כדי לערוך סגנון כותרת של תבנית בסיס</a:t>
            </a:r>
            <a:endParaRPr kumimoji="0" lang="en-US"/>
          </a:p>
        </p:txBody>
      </p:sp>
      <p:sp>
        <p:nvSpPr>
          <p:cNvPr id="17" name="כותרת משנה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he-IL" smtClean="0"/>
              <a:t>לחץ כדי לערוך סגנון כותרת משנה של תבנית בסיס</a:t>
            </a:r>
            <a:endParaRPr kumimoji="0" lang="en-US"/>
          </a:p>
        </p:txBody>
      </p:sp>
      <p:grpSp>
        <p:nvGrpSpPr>
          <p:cNvPr id="2" name="קבוצה 1"/>
          <p:cNvGrpSpPr/>
          <p:nvPr/>
        </p:nvGrpSpPr>
        <p:grpSpPr>
          <a:xfrm>
            <a:off x="-3765" y="4953000"/>
            <a:ext cx="9147765" cy="1912088"/>
            <a:chOff x="-3765" y="4832896"/>
            <a:chExt cx="9147765" cy="2032192"/>
          </a:xfrm>
        </p:grpSpPr>
        <p:sp>
          <p:nvSpPr>
            <p:cNvPr id="7" name="צורה חופשית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צורה חופשית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צורה חופשית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מחבר ישר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מציין מיקום של תאריך 29"/>
          <p:cNvSpPr>
            <a:spLocks noGrp="1"/>
          </p:cNvSpPr>
          <p:nvPr>
            <p:ph type="dt" sz="half" idx="10"/>
          </p:nvPr>
        </p:nvSpPr>
        <p:spPr/>
        <p:txBody>
          <a:bodyPr/>
          <a:lstStyle>
            <a:lvl1pPr>
              <a:defRPr>
                <a:solidFill>
                  <a:srgbClr val="FFFFFF"/>
                </a:solidFill>
              </a:defRPr>
            </a:lvl1pPr>
            <a:extLst/>
          </a:lstStyle>
          <a:p>
            <a:fld id="{AEC86AE7-865A-4492-8999-0F0E7A4690B2}" type="datetimeFigureOut">
              <a:rPr lang="he-IL" smtClean="0"/>
              <a:pPr/>
              <a:t>ט'/ניסן/תשע"ג</a:t>
            </a:fld>
            <a:endParaRPr lang="he-IL"/>
          </a:p>
        </p:txBody>
      </p:sp>
      <p:sp>
        <p:nvSpPr>
          <p:cNvPr id="19" name="מציין מיקום של כותרת תחתונה 18"/>
          <p:cNvSpPr>
            <a:spLocks noGrp="1"/>
          </p:cNvSpPr>
          <p:nvPr>
            <p:ph type="ftr" sz="quarter" idx="11"/>
          </p:nvPr>
        </p:nvSpPr>
        <p:spPr/>
        <p:txBody>
          <a:bodyPr/>
          <a:lstStyle>
            <a:lvl1pPr>
              <a:defRPr>
                <a:solidFill>
                  <a:schemeClr val="accent1">
                    <a:tint val="20000"/>
                  </a:schemeClr>
                </a:solidFill>
              </a:defRPr>
            </a:lvl1pPr>
            <a:extLst/>
          </a:lstStyle>
          <a:p>
            <a:endParaRPr lang="he-IL"/>
          </a:p>
        </p:txBody>
      </p:sp>
      <p:sp>
        <p:nvSpPr>
          <p:cNvPr id="27" name="מציין מיקום של מספר שקופית 26"/>
          <p:cNvSpPr>
            <a:spLocks noGrp="1"/>
          </p:cNvSpPr>
          <p:nvPr>
            <p:ph type="sldNum" sz="quarter" idx="12"/>
          </p:nvPr>
        </p:nvSpPr>
        <p:spPr/>
        <p:txBody>
          <a:bodyPr/>
          <a:lstStyle>
            <a:lvl1pPr>
              <a:defRPr>
                <a:solidFill>
                  <a:srgbClr val="FFFFFF"/>
                </a:solidFill>
              </a:defRPr>
            </a:lvl1pPr>
            <a:extLst/>
          </a:lstStyle>
          <a:p>
            <a:fld id="{60A79908-E621-48B2-B8F3-1ACE4B58F758}"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extLst/>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a:xfrm>
            <a:off x="457200" y="1481329"/>
            <a:ext cx="8229600" cy="4386071"/>
          </a:xfrm>
        </p:spPr>
        <p:txBody>
          <a:bodyPr vert="eaVert"/>
          <a:lstStyle>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extLst/>
          </a:lstStyle>
          <a:p>
            <a:fld id="{AEC86AE7-865A-4492-8999-0F0E7A4690B2}" type="datetimeFigureOut">
              <a:rPr lang="he-IL" smtClean="0"/>
              <a:pPr/>
              <a:t>ט'/ניסן/תשע"ג</a:t>
            </a:fld>
            <a:endParaRPr lang="he-IL"/>
          </a:p>
        </p:txBody>
      </p:sp>
      <p:sp>
        <p:nvSpPr>
          <p:cNvPr id="5" name="מציין מיקום של כותרת תחתונה 4"/>
          <p:cNvSpPr>
            <a:spLocks noGrp="1"/>
          </p:cNvSpPr>
          <p:nvPr>
            <p:ph type="ftr" sz="quarter" idx="11"/>
          </p:nvPr>
        </p:nvSpPr>
        <p:spPr/>
        <p:txBody>
          <a:bodyPr/>
          <a:lstStyle>
            <a:extLst/>
          </a:lstStyle>
          <a:p>
            <a:endParaRPr lang="he-IL"/>
          </a:p>
        </p:txBody>
      </p:sp>
      <p:sp>
        <p:nvSpPr>
          <p:cNvPr id="6" name="מציין מיקום של מספר שקופית 5"/>
          <p:cNvSpPr>
            <a:spLocks noGrp="1"/>
          </p:cNvSpPr>
          <p:nvPr>
            <p:ph type="sldNum" sz="quarter" idx="12"/>
          </p:nvPr>
        </p:nvSpPr>
        <p:spPr/>
        <p:txBody>
          <a:bodyPr/>
          <a:lstStyle>
            <a:extLst/>
          </a:lstStyle>
          <a:p>
            <a:fld id="{60A79908-E621-48B2-B8F3-1ACE4B58F758}"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844013" y="274640"/>
            <a:ext cx="1777470" cy="5592761"/>
          </a:xfrm>
        </p:spPr>
        <p:txBody>
          <a:bodyPr vert="eaVert"/>
          <a:lstStyle>
            <a:extLst/>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a:xfrm>
            <a:off x="457200" y="274641"/>
            <a:ext cx="6324600" cy="5592760"/>
          </a:xfrm>
        </p:spPr>
        <p:txBody>
          <a:bodyPr vert="eaVert"/>
          <a:lstStyle>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extLst/>
          </a:lstStyle>
          <a:p>
            <a:fld id="{AEC86AE7-865A-4492-8999-0F0E7A4690B2}" type="datetimeFigureOut">
              <a:rPr lang="he-IL" smtClean="0"/>
              <a:pPr/>
              <a:t>ט'/ניסן/תשע"ג</a:t>
            </a:fld>
            <a:endParaRPr lang="he-IL"/>
          </a:p>
        </p:txBody>
      </p:sp>
      <p:sp>
        <p:nvSpPr>
          <p:cNvPr id="5" name="מציין מיקום של כותרת תחתונה 4"/>
          <p:cNvSpPr>
            <a:spLocks noGrp="1"/>
          </p:cNvSpPr>
          <p:nvPr>
            <p:ph type="ftr" sz="quarter" idx="11"/>
          </p:nvPr>
        </p:nvSpPr>
        <p:spPr/>
        <p:txBody>
          <a:bodyPr/>
          <a:lstStyle>
            <a:extLst/>
          </a:lstStyle>
          <a:p>
            <a:endParaRPr lang="he-IL"/>
          </a:p>
        </p:txBody>
      </p:sp>
      <p:sp>
        <p:nvSpPr>
          <p:cNvPr id="6" name="מציין מיקום של מספר שקופית 5"/>
          <p:cNvSpPr>
            <a:spLocks noGrp="1"/>
          </p:cNvSpPr>
          <p:nvPr>
            <p:ph type="sldNum" sz="quarter" idx="12"/>
          </p:nvPr>
        </p:nvSpPr>
        <p:spPr/>
        <p:txBody>
          <a:bodyPr/>
          <a:lstStyle>
            <a:extLst/>
          </a:lstStyle>
          <a:p>
            <a:fld id="{60A79908-E621-48B2-B8F3-1ACE4B58F758}" type="slidenum">
              <a:rPr lang="he-IL" smtClean="0"/>
              <a:pPr/>
              <a:t>‹#›</a:t>
            </a:fld>
            <a:endParaRPr lang="he-I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כותרת, טקסט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685800" y="609600"/>
            <a:ext cx="7772400" cy="1143000"/>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sz="half" idx="1"/>
          </p:nvPr>
        </p:nvSpPr>
        <p:spPr>
          <a:xfrm>
            <a:off x="685800" y="1981200"/>
            <a:ext cx="3810000" cy="41148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981200"/>
            <a:ext cx="3810000" cy="41148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B14C0290-8C41-41BD-8DEE-6047784B841C}" type="slidenum">
              <a:rPr lang="ar-SA"/>
              <a:pPr>
                <a:defRPr/>
              </a:pPr>
              <a:t>‹#›</a:t>
            </a:fld>
            <a:endParaRPr lang="en-US"/>
          </a:p>
        </p:txBody>
      </p:sp>
    </p:spTree>
  </p:cSld>
  <p:clrMapOvr>
    <a:masterClrMapping/>
  </p:clrMapOvr>
  <p:transition>
    <p:checke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lstStyle>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extLst/>
          </a:lstStyle>
          <a:p>
            <a:fld id="{AEC86AE7-865A-4492-8999-0F0E7A4690B2}" type="datetimeFigureOut">
              <a:rPr lang="he-IL" smtClean="0"/>
              <a:pPr/>
              <a:t>ט'/ניסן/תשע"ג</a:t>
            </a:fld>
            <a:endParaRPr lang="he-IL"/>
          </a:p>
        </p:txBody>
      </p:sp>
      <p:sp>
        <p:nvSpPr>
          <p:cNvPr id="5" name="מציין מיקום של כותרת תחתונה 4"/>
          <p:cNvSpPr>
            <a:spLocks noGrp="1"/>
          </p:cNvSpPr>
          <p:nvPr>
            <p:ph type="ftr" sz="quarter" idx="11"/>
          </p:nvPr>
        </p:nvSpPr>
        <p:spPr/>
        <p:txBody>
          <a:bodyPr/>
          <a:lstStyle>
            <a:extLst/>
          </a:lstStyle>
          <a:p>
            <a:endParaRPr lang="he-IL"/>
          </a:p>
        </p:txBody>
      </p:sp>
      <p:sp>
        <p:nvSpPr>
          <p:cNvPr id="6" name="מציין מיקום של מספר שקופית 5"/>
          <p:cNvSpPr>
            <a:spLocks noGrp="1"/>
          </p:cNvSpPr>
          <p:nvPr>
            <p:ph type="sldNum" sz="quarter" idx="12"/>
          </p:nvPr>
        </p:nvSpPr>
        <p:spPr/>
        <p:txBody>
          <a:bodyPr/>
          <a:lstStyle>
            <a:extLst/>
          </a:lstStyle>
          <a:p>
            <a:fld id="{60A79908-E621-48B2-B8F3-1ACE4B58F758}" type="slidenum">
              <a:rPr lang="he-IL" smtClean="0"/>
              <a:pPr/>
              <a:t>‹#›</a:t>
            </a:fld>
            <a:endParaRPr lang="he-IL"/>
          </a:p>
        </p:txBody>
      </p:sp>
      <p:sp>
        <p:nvSpPr>
          <p:cNvPr id="7" name="כותרת 6"/>
          <p:cNvSpPr>
            <a:spLocks noGrp="1"/>
          </p:cNvSpPr>
          <p:nvPr>
            <p:ph type="title"/>
          </p:nvPr>
        </p:nvSpPr>
        <p:spPr/>
        <p:txBody>
          <a:bodyPr rtlCol="0"/>
          <a:lstStyle>
            <a:extLst/>
          </a:lstStyle>
          <a:p>
            <a:r>
              <a:rPr kumimoji="0" lang="he-IL" smtClean="0"/>
              <a:t>לחץ כדי לערוך סגנון כותרת של תבנית בסיס</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bg>
      <p:bgRef idx="1002">
        <a:schemeClr val="bg1"/>
      </p:bgRef>
    </p:bg>
    <p:spTree>
      <p:nvGrpSpPr>
        <p:cNvPr id="1" name=""/>
        <p:cNvGrpSpPr/>
        <p:nvPr/>
      </p:nvGrpSpPr>
      <p:grpSpPr>
        <a:xfrm>
          <a:off x="0" y="0"/>
          <a:ext cx="0" cy="0"/>
          <a:chOff x="0" y="0"/>
          <a:chExt cx="0" cy="0"/>
        </a:xfrm>
      </p:grpSpPr>
      <p:sp>
        <p:nvSpPr>
          <p:cNvPr id="2" name="כותרת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extLst/>
          </a:lstStyle>
          <a:p>
            <a:fld id="{AEC86AE7-865A-4492-8999-0F0E7A4690B2}" type="datetimeFigureOut">
              <a:rPr lang="he-IL" smtClean="0"/>
              <a:pPr/>
              <a:t>ט'/ניסן/תשע"ג</a:t>
            </a:fld>
            <a:endParaRPr lang="he-IL"/>
          </a:p>
        </p:txBody>
      </p:sp>
      <p:sp>
        <p:nvSpPr>
          <p:cNvPr id="5" name="מציין מיקום של כותרת תחתונה 4"/>
          <p:cNvSpPr>
            <a:spLocks noGrp="1"/>
          </p:cNvSpPr>
          <p:nvPr>
            <p:ph type="ftr" sz="quarter" idx="11"/>
          </p:nvPr>
        </p:nvSpPr>
        <p:spPr/>
        <p:txBody>
          <a:bodyPr/>
          <a:lstStyle>
            <a:extLst/>
          </a:lstStyle>
          <a:p>
            <a:endParaRPr lang="he-IL"/>
          </a:p>
        </p:txBody>
      </p:sp>
      <p:sp>
        <p:nvSpPr>
          <p:cNvPr id="6" name="מציין מיקום של מספר שקופית 5"/>
          <p:cNvSpPr>
            <a:spLocks noGrp="1"/>
          </p:cNvSpPr>
          <p:nvPr>
            <p:ph type="sldNum" sz="quarter" idx="12"/>
          </p:nvPr>
        </p:nvSpPr>
        <p:spPr/>
        <p:txBody>
          <a:bodyPr/>
          <a:lstStyle>
            <a:extLst/>
          </a:lstStyle>
          <a:p>
            <a:fld id="{60A79908-E621-48B2-B8F3-1ACE4B58F758}" type="slidenum">
              <a:rPr lang="he-IL" smtClean="0"/>
              <a:pPr/>
              <a:t>‹#›</a:t>
            </a:fld>
            <a:endParaRPr lang="he-IL"/>
          </a:p>
        </p:txBody>
      </p:sp>
      <p:sp>
        <p:nvSpPr>
          <p:cNvPr id="7" name="סוגר זוויתי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סוגר זוויתי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bg>
      <p:bgRef idx="1002">
        <a:schemeClr val="bg1"/>
      </p:bgRef>
    </p:bg>
    <p:spTree>
      <p:nvGrpSpPr>
        <p:cNvPr id="1" name=""/>
        <p:cNvGrpSpPr/>
        <p:nvPr/>
      </p:nvGrpSpPr>
      <p:grpSpPr>
        <a:xfrm>
          <a:off x="0" y="0"/>
          <a:ext cx="0" cy="0"/>
          <a:chOff x="0" y="0"/>
          <a:chExt cx="0" cy="0"/>
        </a:xfrm>
      </p:grpSpPr>
      <p:sp>
        <p:nvSpPr>
          <p:cNvPr id="3" name="מציין מיקום תוכן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תוכן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5" name="מציין מיקום של תאריך 4"/>
          <p:cNvSpPr>
            <a:spLocks noGrp="1"/>
          </p:cNvSpPr>
          <p:nvPr>
            <p:ph type="dt" sz="half" idx="10"/>
          </p:nvPr>
        </p:nvSpPr>
        <p:spPr/>
        <p:txBody>
          <a:bodyPr/>
          <a:lstStyle>
            <a:extLst/>
          </a:lstStyle>
          <a:p>
            <a:fld id="{AEC86AE7-865A-4492-8999-0F0E7A4690B2}" type="datetimeFigureOut">
              <a:rPr lang="he-IL" smtClean="0"/>
              <a:pPr/>
              <a:t>ט'/ניסן/תשע"ג</a:t>
            </a:fld>
            <a:endParaRPr lang="he-IL"/>
          </a:p>
        </p:txBody>
      </p:sp>
      <p:sp>
        <p:nvSpPr>
          <p:cNvPr id="6" name="מציין מיקום של כותרת תחתונה 5"/>
          <p:cNvSpPr>
            <a:spLocks noGrp="1"/>
          </p:cNvSpPr>
          <p:nvPr>
            <p:ph type="ftr" sz="quarter" idx="11"/>
          </p:nvPr>
        </p:nvSpPr>
        <p:spPr/>
        <p:txBody>
          <a:bodyPr/>
          <a:lstStyle>
            <a:extLst/>
          </a:lstStyle>
          <a:p>
            <a:endParaRPr lang="he-IL"/>
          </a:p>
        </p:txBody>
      </p:sp>
      <p:sp>
        <p:nvSpPr>
          <p:cNvPr id="7" name="מציין מיקום של מספר שקופית 6"/>
          <p:cNvSpPr>
            <a:spLocks noGrp="1"/>
          </p:cNvSpPr>
          <p:nvPr>
            <p:ph type="sldNum" sz="quarter" idx="12"/>
          </p:nvPr>
        </p:nvSpPr>
        <p:spPr/>
        <p:txBody>
          <a:bodyPr/>
          <a:lstStyle>
            <a:extLst/>
          </a:lstStyle>
          <a:p>
            <a:fld id="{60A79908-E621-48B2-B8F3-1ACE4B58F758}" type="slidenum">
              <a:rPr lang="he-IL" smtClean="0"/>
              <a:pPr/>
              <a:t>‹#›</a:t>
            </a:fld>
            <a:endParaRPr lang="he-IL"/>
          </a:p>
        </p:txBody>
      </p:sp>
      <p:sp>
        <p:nvSpPr>
          <p:cNvPr id="8" name="כותרת 7"/>
          <p:cNvSpPr>
            <a:spLocks noGrp="1"/>
          </p:cNvSpPr>
          <p:nvPr>
            <p:ph type="title"/>
          </p:nvPr>
        </p:nvSpPr>
        <p:spPr/>
        <p:txBody>
          <a:bodyPr rtlCol="0"/>
          <a:lstStyle>
            <a:extLst/>
          </a:lstStyle>
          <a:p>
            <a:r>
              <a:rPr kumimoji="0" lang="he-IL" smtClean="0"/>
              <a:t>לחץ כדי לערוך סגנון כותרת של תבנית בסיס</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השוואה">
    <p:bg>
      <p:bgRef idx="1003">
        <a:schemeClr val="bg1"/>
      </p:bgRef>
    </p:bg>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8229600" cy="1143000"/>
          </a:xfrm>
        </p:spPr>
        <p:txBody>
          <a:bodyPr anchor="ctr"/>
          <a:lstStyle>
            <a:lvl1pPr>
              <a:defRPr/>
            </a:lvl1pPr>
            <a:extLst/>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e-IL" smtClean="0"/>
              <a:t>לחץ כדי לערוך סגנונות טקסט של תבנית בסיס</a:t>
            </a:r>
          </a:p>
        </p:txBody>
      </p:sp>
      <p:sp>
        <p:nvSpPr>
          <p:cNvPr id="4" name="מציין מיקום טקסט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e-IL" smtClean="0"/>
              <a:t>לחץ כדי לערוך סגנונות טקסט של תבנית בסיס</a:t>
            </a:r>
          </a:p>
        </p:txBody>
      </p:sp>
      <p:sp>
        <p:nvSpPr>
          <p:cNvPr id="5" name="מציין מיקום תוכן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6" name="מציין מיקום תוכן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7" name="מציין מיקום של תאריך 6"/>
          <p:cNvSpPr>
            <a:spLocks noGrp="1"/>
          </p:cNvSpPr>
          <p:nvPr>
            <p:ph type="dt" sz="half" idx="10"/>
          </p:nvPr>
        </p:nvSpPr>
        <p:spPr/>
        <p:txBody>
          <a:bodyPr/>
          <a:lstStyle>
            <a:extLst/>
          </a:lstStyle>
          <a:p>
            <a:fld id="{AEC86AE7-865A-4492-8999-0F0E7A4690B2}" type="datetimeFigureOut">
              <a:rPr lang="he-IL" smtClean="0"/>
              <a:pPr/>
              <a:t>ט'/ניסן/תשע"ג</a:t>
            </a:fld>
            <a:endParaRPr lang="he-IL"/>
          </a:p>
        </p:txBody>
      </p:sp>
      <p:sp>
        <p:nvSpPr>
          <p:cNvPr id="8" name="מציין מיקום של כותרת תחתונה 7"/>
          <p:cNvSpPr>
            <a:spLocks noGrp="1"/>
          </p:cNvSpPr>
          <p:nvPr>
            <p:ph type="ftr" sz="quarter" idx="11"/>
          </p:nvPr>
        </p:nvSpPr>
        <p:spPr/>
        <p:txBody>
          <a:bodyPr/>
          <a:lstStyle>
            <a:extLst/>
          </a:lstStyle>
          <a:p>
            <a:endParaRPr lang="he-IL"/>
          </a:p>
        </p:txBody>
      </p:sp>
      <p:sp>
        <p:nvSpPr>
          <p:cNvPr id="9" name="מציין מיקום של מספר שקופית 8"/>
          <p:cNvSpPr>
            <a:spLocks noGrp="1"/>
          </p:cNvSpPr>
          <p:nvPr>
            <p:ph type="sldNum" sz="quarter" idx="12"/>
          </p:nvPr>
        </p:nvSpPr>
        <p:spPr/>
        <p:txBody>
          <a:bodyPr/>
          <a:lstStyle>
            <a:extLst/>
          </a:lstStyle>
          <a:p>
            <a:fld id="{60A79908-E621-48B2-B8F3-1ACE4B58F758}" type="slidenum">
              <a:rPr lang="he-IL" smtClean="0"/>
              <a:pPr/>
              <a:t>‹#›</a:t>
            </a:fld>
            <a:endParaRPr lang="he-I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bg>
      <p:bgRef idx="1002">
        <a:schemeClr val="bg1"/>
      </p:bgRef>
    </p:bg>
    <p:spTree>
      <p:nvGrpSpPr>
        <p:cNvPr id="1" name=""/>
        <p:cNvGrpSpPr/>
        <p:nvPr/>
      </p:nvGrpSpPr>
      <p:grpSpPr>
        <a:xfrm>
          <a:off x="0" y="0"/>
          <a:ext cx="0" cy="0"/>
          <a:chOff x="0" y="0"/>
          <a:chExt cx="0" cy="0"/>
        </a:xfrm>
      </p:grpSpPr>
      <p:sp>
        <p:nvSpPr>
          <p:cNvPr id="3" name="מציין מיקום של תאריך 2"/>
          <p:cNvSpPr>
            <a:spLocks noGrp="1"/>
          </p:cNvSpPr>
          <p:nvPr>
            <p:ph type="dt" sz="half" idx="10"/>
          </p:nvPr>
        </p:nvSpPr>
        <p:spPr/>
        <p:txBody>
          <a:bodyPr/>
          <a:lstStyle>
            <a:extLst/>
          </a:lstStyle>
          <a:p>
            <a:fld id="{AEC86AE7-865A-4492-8999-0F0E7A4690B2}" type="datetimeFigureOut">
              <a:rPr lang="he-IL" smtClean="0"/>
              <a:pPr/>
              <a:t>ט'/ניסן/תשע"ג</a:t>
            </a:fld>
            <a:endParaRPr lang="he-IL"/>
          </a:p>
        </p:txBody>
      </p:sp>
      <p:sp>
        <p:nvSpPr>
          <p:cNvPr id="4" name="מציין מיקום של כותרת תחתונה 3"/>
          <p:cNvSpPr>
            <a:spLocks noGrp="1"/>
          </p:cNvSpPr>
          <p:nvPr>
            <p:ph type="ftr" sz="quarter" idx="11"/>
          </p:nvPr>
        </p:nvSpPr>
        <p:spPr/>
        <p:txBody>
          <a:bodyPr/>
          <a:lstStyle>
            <a:extLst/>
          </a:lstStyle>
          <a:p>
            <a:endParaRPr lang="he-IL"/>
          </a:p>
        </p:txBody>
      </p:sp>
      <p:sp>
        <p:nvSpPr>
          <p:cNvPr id="5" name="מציין מיקום של מספר שקופית 4"/>
          <p:cNvSpPr>
            <a:spLocks noGrp="1"/>
          </p:cNvSpPr>
          <p:nvPr>
            <p:ph type="sldNum" sz="quarter" idx="12"/>
          </p:nvPr>
        </p:nvSpPr>
        <p:spPr/>
        <p:txBody>
          <a:bodyPr/>
          <a:lstStyle>
            <a:extLst/>
          </a:lstStyle>
          <a:p>
            <a:fld id="{60A79908-E621-48B2-B8F3-1ACE4B58F758}" type="slidenum">
              <a:rPr lang="he-IL" smtClean="0"/>
              <a:pPr/>
              <a:t>‹#›</a:t>
            </a:fld>
            <a:endParaRPr lang="he-IL"/>
          </a:p>
        </p:txBody>
      </p:sp>
      <p:sp>
        <p:nvSpPr>
          <p:cNvPr id="6" name="כותרת 5"/>
          <p:cNvSpPr>
            <a:spLocks noGrp="1"/>
          </p:cNvSpPr>
          <p:nvPr>
            <p:ph type="title"/>
          </p:nvPr>
        </p:nvSpPr>
        <p:spPr/>
        <p:txBody>
          <a:bodyPr rtlCol="0"/>
          <a:lstStyle>
            <a:extLst/>
          </a:lstStyle>
          <a:p>
            <a:r>
              <a:rPr kumimoji="0" lang="he-IL" smtClean="0"/>
              <a:t>לחץ כדי לערוך סגנון כותרת של תבנית בסיס</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extLst/>
          </a:lstStyle>
          <a:p>
            <a:fld id="{AEC86AE7-865A-4492-8999-0F0E7A4690B2}" type="datetimeFigureOut">
              <a:rPr lang="he-IL" smtClean="0"/>
              <a:pPr/>
              <a:t>ט'/ניסן/תשע"ג</a:t>
            </a:fld>
            <a:endParaRPr lang="he-IL"/>
          </a:p>
        </p:txBody>
      </p:sp>
      <p:sp>
        <p:nvSpPr>
          <p:cNvPr id="3" name="מציין מיקום של כותרת תחתונה 2"/>
          <p:cNvSpPr>
            <a:spLocks noGrp="1"/>
          </p:cNvSpPr>
          <p:nvPr>
            <p:ph type="ftr" sz="quarter" idx="11"/>
          </p:nvPr>
        </p:nvSpPr>
        <p:spPr/>
        <p:txBody>
          <a:bodyPr/>
          <a:lstStyle>
            <a:extLst/>
          </a:lstStyle>
          <a:p>
            <a:endParaRPr lang="he-IL"/>
          </a:p>
        </p:txBody>
      </p:sp>
      <p:sp>
        <p:nvSpPr>
          <p:cNvPr id="4" name="מציין מיקום של מספר שקופית 3"/>
          <p:cNvSpPr>
            <a:spLocks noGrp="1"/>
          </p:cNvSpPr>
          <p:nvPr>
            <p:ph type="sldNum" sz="quarter" idx="12"/>
          </p:nvPr>
        </p:nvSpPr>
        <p:spPr/>
        <p:txBody>
          <a:bodyPr/>
          <a:lstStyle>
            <a:extLst/>
          </a:lstStyle>
          <a:p>
            <a:fld id="{60A79908-E621-48B2-B8F3-1ACE4B58F758}"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bg>
      <p:bgRef idx="1003">
        <a:schemeClr val="bg1"/>
      </p:bgRef>
    </p:bg>
    <p:spTree>
      <p:nvGrpSpPr>
        <p:cNvPr id="1" name=""/>
        <p:cNvGrpSpPr/>
        <p:nvPr/>
      </p:nvGrpSpPr>
      <p:grpSpPr>
        <a:xfrm>
          <a:off x="0" y="0"/>
          <a:ext cx="0" cy="0"/>
          <a:chOff x="0" y="0"/>
          <a:chExt cx="0" cy="0"/>
        </a:xfrm>
      </p:grpSpPr>
      <p:sp>
        <p:nvSpPr>
          <p:cNvPr id="2" name="כותרת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he-IL" smtClean="0"/>
              <a:t>לחץ כדי לערוך סגנונות טקסט של תבנית בסיס</a:t>
            </a:r>
          </a:p>
        </p:txBody>
      </p:sp>
      <p:sp>
        <p:nvSpPr>
          <p:cNvPr id="4" name="מציין מיקום תוכן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5" name="מציין מיקום של תאריך 4"/>
          <p:cNvSpPr>
            <a:spLocks noGrp="1"/>
          </p:cNvSpPr>
          <p:nvPr>
            <p:ph type="dt" sz="half" idx="10"/>
          </p:nvPr>
        </p:nvSpPr>
        <p:spPr>
          <a:xfrm>
            <a:off x="6727032" y="6407944"/>
            <a:ext cx="1920240" cy="365760"/>
          </a:xfrm>
        </p:spPr>
        <p:txBody>
          <a:bodyPr/>
          <a:lstStyle>
            <a:extLst/>
          </a:lstStyle>
          <a:p>
            <a:fld id="{AEC86AE7-865A-4492-8999-0F0E7A4690B2}" type="datetimeFigureOut">
              <a:rPr lang="he-IL" smtClean="0"/>
              <a:pPr/>
              <a:t>ט'/ניסן/תשע"ג</a:t>
            </a:fld>
            <a:endParaRPr lang="he-IL"/>
          </a:p>
        </p:txBody>
      </p:sp>
      <p:sp>
        <p:nvSpPr>
          <p:cNvPr id="6" name="מציין מיקום של כותרת תחתונה 5"/>
          <p:cNvSpPr>
            <a:spLocks noGrp="1"/>
          </p:cNvSpPr>
          <p:nvPr>
            <p:ph type="ftr" sz="quarter" idx="11"/>
          </p:nvPr>
        </p:nvSpPr>
        <p:spPr/>
        <p:txBody>
          <a:bodyPr/>
          <a:lstStyle>
            <a:extLst/>
          </a:lstStyle>
          <a:p>
            <a:endParaRPr lang="he-IL"/>
          </a:p>
        </p:txBody>
      </p:sp>
      <p:sp>
        <p:nvSpPr>
          <p:cNvPr id="7" name="מציין מיקום של מספר שקופית 6"/>
          <p:cNvSpPr>
            <a:spLocks noGrp="1"/>
          </p:cNvSpPr>
          <p:nvPr>
            <p:ph type="sldNum" sz="quarter" idx="12"/>
          </p:nvPr>
        </p:nvSpPr>
        <p:spPr/>
        <p:txBody>
          <a:bodyPr/>
          <a:lstStyle>
            <a:extLst/>
          </a:lstStyle>
          <a:p>
            <a:fld id="{60A79908-E621-48B2-B8F3-1ACE4B58F758}" type="slidenum">
              <a:rPr lang="he-IL" smtClean="0"/>
              <a:pPr/>
              <a:t>‹#›</a:t>
            </a:fld>
            <a:endParaRPr lang="he-I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bg>
      <p:bgRef idx="1002">
        <a:schemeClr val="bg1"/>
      </p:bgRef>
    </p:bg>
    <p:spTree>
      <p:nvGrpSpPr>
        <p:cNvPr id="1" name=""/>
        <p:cNvGrpSpPr/>
        <p:nvPr/>
      </p:nvGrpSpPr>
      <p:grpSpPr>
        <a:xfrm>
          <a:off x="0" y="0"/>
          <a:ext cx="0" cy="0"/>
          <a:chOff x="0" y="0"/>
          <a:chExt cx="0" cy="0"/>
        </a:xfrm>
      </p:grpSpPr>
      <p:sp>
        <p:nvSpPr>
          <p:cNvPr id="4" name="מציין מיקום טקסט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he-IL" smtClean="0"/>
              <a:t>לחץ כדי לערוך סגנונות טקסט של תבנית בסיס</a:t>
            </a:r>
          </a:p>
        </p:txBody>
      </p:sp>
      <p:sp>
        <p:nvSpPr>
          <p:cNvPr id="3" name="מציין מיקום של תמונה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he-IL" smtClean="0"/>
              <a:t>לחץ על הסמל כדי להוסיף תמונה</a:t>
            </a:r>
            <a:endParaRPr kumimoji="0" lang="en-US" dirty="0"/>
          </a:p>
        </p:txBody>
      </p:sp>
      <p:sp>
        <p:nvSpPr>
          <p:cNvPr id="5" name="מציין מיקום של תאריך 4"/>
          <p:cNvSpPr>
            <a:spLocks noGrp="1"/>
          </p:cNvSpPr>
          <p:nvPr>
            <p:ph type="dt" sz="half" idx="10"/>
          </p:nvPr>
        </p:nvSpPr>
        <p:spPr/>
        <p:txBody>
          <a:bodyPr/>
          <a:lstStyle>
            <a:lvl1pPr>
              <a:defRPr>
                <a:solidFill>
                  <a:schemeClr val="tx1"/>
                </a:solidFill>
              </a:defRPr>
            </a:lvl1pPr>
            <a:extLst/>
          </a:lstStyle>
          <a:p>
            <a:fld id="{AEC86AE7-865A-4492-8999-0F0E7A4690B2}" type="datetimeFigureOut">
              <a:rPr lang="he-IL" smtClean="0"/>
              <a:pPr/>
              <a:t>ט'/ניסן/תשע"ג</a:t>
            </a:fld>
            <a:endParaRPr lang="he-IL"/>
          </a:p>
        </p:txBody>
      </p:sp>
      <p:sp>
        <p:nvSpPr>
          <p:cNvPr id="6" name="מציין מיקום של כותרת תחתונה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he-IL"/>
          </a:p>
        </p:txBody>
      </p:sp>
      <p:sp>
        <p:nvSpPr>
          <p:cNvPr id="7" name="מציין מיקום של מספר שקופית 6"/>
          <p:cNvSpPr>
            <a:spLocks noGrp="1"/>
          </p:cNvSpPr>
          <p:nvPr>
            <p:ph type="sldNum" sz="quarter" idx="12"/>
          </p:nvPr>
        </p:nvSpPr>
        <p:spPr/>
        <p:txBody>
          <a:bodyPr/>
          <a:lstStyle>
            <a:lvl1pPr>
              <a:defRPr>
                <a:solidFill>
                  <a:schemeClr val="tx1"/>
                </a:solidFill>
              </a:defRPr>
            </a:lvl1pPr>
            <a:extLst/>
          </a:lstStyle>
          <a:p>
            <a:fld id="{60A79908-E621-48B2-B8F3-1ACE4B58F758}" type="slidenum">
              <a:rPr lang="he-IL" smtClean="0"/>
              <a:pPr/>
              <a:t>‹#›</a:t>
            </a:fld>
            <a:endParaRPr lang="he-IL"/>
          </a:p>
        </p:txBody>
      </p:sp>
      <p:sp>
        <p:nvSpPr>
          <p:cNvPr id="2" name="כותרת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he-IL" smtClean="0"/>
              <a:t>לחץ כדי לערוך סגנון כותרת של תבנית בסיס</a:t>
            </a:r>
            <a:endParaRPr kumimoji="0" lang="en-US"/>
          </a:p>
        </p:txBody>
      </p:sp>
      <p:sp>
        <p:nvSpPr>
          <p:cNvPr id="8" name="צורה חופשית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צורה חופשית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משולש ישר-זווית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מחבר ישר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סוגר זוויתי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סוגר זוויתי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צורה חופשית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צורה חופשית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משולש ישר-זווית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מחבר ישר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מציין מיקום של כותרת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he-IL" smtClean="0"/>
              <a:t>לחץ כדי לערוך סגנון כותרת של תבנית בסיס</a:t>
            </a:r>
            <a:endParaRPr kumimoji="0" lang="en-US"/>
          </a:p>
        </p:txBody>
      </p:sp>
      <p:sp>
        <p:nvSpPr>
          <p:cNvPr id="30" name="מציין מיקום טקסט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he-IL" smtClean="0"/>
              <a:t>לחץ כדי לערוך סגנונות טקסט של תבנית בסיס</a:t>
            </a:r>
          </a:p>
          <a:p>
            <a:pPr lvl="1" eaLnBrk="1" latinLnBrk="0" hangingPunct="1"/>
            <a:r>
              <a:rPr kumimoji="0" lang="he-IL" smtClean="0"/>
              <a:t>רמה שנייה</a:t>
            </a:r>
          </a:p>
          <a:p>
            <a:pPr lvl="2" eaLnBrk="1" latinLnBrk="0" hangingPunct="1"/>
            <a:r>
              <a:rPr kumimoji="0" lang="he-IL" smtClean="0"/>
              <a:t>רמה שלישית</a:t>
            </a:r>
          </a:p>
          <a:p>
            <a:pPr lvl="3" eaLnBrk="1" latinLnBrk="0" hangingPunct="1"/>
            <a:r>
              <a:rPr kumimoji="0" lang="he-IL" smtClean="0"/>
              <a:t>רמה רביעית</a:t>
            </a:r>
          </a:p>
          <a:p>
            <a:pPr lvl="4" eaLnBrk="1" latinLnBrk="0" hangingPunct="1"/>
            <a:r>
              <a:rPr kumimoji="0" lang="he-IL" smtClean="0"/>
              <a:t>רמה חמישית</a:t>
            </a:r>
            <a:endParaRPr kumimoji="0" lang="en-US"/>
          </a:p>
        </p:txBody>
      </p:sp>
      <p:sp>
        <p:nvSpPr>
          <p:cNvPr id="10" name="מציין מיקום של תאריך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EC86AE7-865A-4492-8999-0F0E7A4690B2}" type="datetimeFigureOut">
              <a:rPr lang="he-IL" smtClean="0"/>
              <a:pPr/>
              <a:t>ט'/ניסן/תשע"ג</a:t>
            </a:fld>
            <a:endParaRPr lang="he-IL"/>
          </a:p>
        </p:txBody>
      </p:sp>
      <p:sp>
        <p:nvSpPr>
          <p:cNvPr id="22" name="מציין מיקום של כותרת תחתונה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he-IL"/>
          </a:p>
        </p:txBody>
      </p:sp>
      <p:sp>
        <p:nvSpPr>
          <p:cNvPr id="18" name="מציין מיקום של מספר שקופית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0A79908-E621-48B2-B8F3-1ACE4B58F758}"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media/image7.png"/><Relationship Id="rId7" Type="http://schemas.openxmlformats.org/officeDocument/2006/relationships/diagramQuickStyle" Target="../diagrams/quickStyle4.xml"/><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image" Target="../media/image8.jpeg"/><Relationship Id="rId9" Type="http://schemas.microsoft.com/office/2007/relationships/diagramDrawing" Target="../diagrams/drawing4.xml"/></Relationships>
</file>

<file path=ppt/slides/_rels/slide11.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3.wmf"/><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www.google.co.il/url?sa=i&amp;rct=j&amp;q=%D9%87%D9%8A%D9%83%D9%84+%D8%B9%D8%B8%D9%85%D9%8A&amp;source=images&amp;cd=&amp;cad=rja&amp;docid=1FG0J6N8qTNrOM&amp;tbnid=nyFZv6WcPfxf_M:&amp;ved=0CAUQjRw&amp;url=http://www.qataru.com/vb/showthread.php?t=52763&amp;ei=qcY8UfeRIcasPdX6gdAM&amp;psig=AFQjCNECW9719WomA2jgujIFc_TYtrwPFw&amp;ust=1363023906318809"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classtools.net/widgets/postIt_5/ckN1x.ht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slide" Target="slide9.xml"/><Relationship Id="rId5" Type="http://schemas.openxmlformats.org/officeDocument/2006/relationships/slide" Target="slide19.xml"/><Relationship Id="rId4" Type="http://schemas.openxmlformats.org/officeDocument/2006/relationships/slide" Target="slide15.xml"/></Relationships>
</file>

<file path=ppt/slides/_rels/slide20.xml.rels><?xml version="1.0" encoding="UTF-8" standalone="yes"?>
<Relationships xmlns="http://schemas.openxmlformats.org/package/2006/relationships"><Relationship Id="rId2" Type="http://schemas.openxmlformats.org/officeDocument/2006/relationships/hyperlink" Target="mailto:dodo.990@hotmai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youtube.com/watch?v=_UMsyrjJge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4.jpeg"/><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Pelephone\Pictures\imagesCATX2FSX.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 name="כותרת 1"/>
          <p:cNvSpPr>
            <a:spLocks noGrp="1"/>
          </p:cNvSpPr>
          <p:nvPr>
            <p:ph type="ctrTitle"/>
          </p:nvPr>
        </p:nvSpPr>
        <p:spPr>
          <a:xfrm>
            <a:off x="539552" y="3356992"/>
            <a:ext cx="7772400" cy="2954759"/>
          </a:xfrm>
        </p:spPr>
        <p:txBody>
          <a:bodyPr>
            <a:normAutofit/>
          </a:bodyPr>
          <a:lstStyle/>
          <a:p>
            <a:pPr>
              <a:lnSpc>
                <a:spcPct val="80000"/>
              </a:lnSpc>
            </a:pPr>
            <a:r>
              <a:rPr lang="ar-SA" sz="11500" b="1" i="1" dirty="0" smtClean="0">
                <a:solidFill>
                  <a:srgbClr val="FF0066"/>
                </a:solidFill>
                <a:cs typeface="Tahoma" pitchFamily="34" charset="0"/>
              </a:rPr>
              <a:t> </a:t>
            </a:r>
            <a:r>
              <a:rPr lang="ar-SA" sz="11500" b="1" dirty="0" smtClean="0">
                <a:solidFill>
                  <a:srgbClr val="FF0066"/>
                </a:solidFill>
                <a:latin typeface="Verdana" pitchFamily="34" charset="0"/>
                <a:cs typeface="PT Bold Heading" pitchFamily="2" charset="-78"/>
              </a:rPr>
              <a:t>الهيكل العظمي</a:t>
            </a:r>
            <a:br>
              <a:rPr lang="ar-SA" sz="11500" b="1" dirty="0" smtClean="0">
                <a:solidFill>
                  <a:srgbClr val="FF0066"/>
                </a:solidFill>
                <a:latin typeface="Verdana" pitchFamily="34" charset="0"/>
                <a:cs typeface="PT Bold Heading" pitchFamily="2" charset="-78"/>
              </a:rPr>
            </a:br>
            <a:r>
              <a:rPr lang="ar-SA" sz="6000" b="1" dirty="0" smtClean="0">
                <a:solidFill>
                  <a:srgbClr val="FF0066"/>
                </a:solidFill>
                <a:latin typeface="Verdana" pitchFamily="34" charset="0"/>
                <a:cs typeface="Tahoma" pitchFamily="34" charset="0"/>
              </a:rPr>
              <a:t>   الصف </a:t>
            </a:r>
            <a:r>
              <a:rPr lang="ar-AE" sz="6000" b="1" dirty="0" smtClean="0">
                <a:solidFill>
                  <a:srgbClr val="FF0066"/>
                </a:solidFill>
                <a:latin typeface="Verdana" pitchFamily="34" charset="0"/>
                <a:cs typeface="Tahoma" pitchFamily="34" charset="0"/>
              </a:rPr>
              <a:t>الرابع</a:t>
            </a:r>
            <a:endParaRPr lang="he-IL" sz="6000" b="1" dirty="0">
              <a:solidFill>
                <a:srgbClr val="FF0066"/>
              </a:solidFill>
            </a:endParaRPr>
          </a:p>
        </p:txBody>
      </p:sp>
      <p:sp>
        <p:nvSpPr>
          <p:cNvPr id="7" name="מציין מיקום של מספר שקופית 6"/>
          <p:cNvSpPr>
            <a:spLocks noGrp="1"/>
          </p:cNvSpPr>
          <p:nvPr>
            <p:ph type="sldNum" sz="quarter" idx="12"/>
          </p:nvPr>
        </p:nvSpPr>
        <p:spPr/>
        <p:txBody>
          <a:bodyPr/>
          <a:lstStyle/>
          <a:p>
            <a:fld id="{60A79908-E621-48B2-B8F3-1ACE4B58F758}" type="slidenum">
              <a:rPr lang="he-IL" smtClean="0"/>
              <a:pPr/>
              <a:t>1</a:t>
            </a:fld>
            <a:endParaRPr lang="he-IL"/>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5" name="Rectangle 3"/>
          <p:cNvSpPr>
            <a:spLocks noGrp="1" noChangeArrowheads="1"/>
          </p:cNvSpPr>
          <p:nvPr>
            <p:ph type="subTitle" idx="1"/>
          </p:nvPr>
        </p:nvSpPr>
        <p:spPr/>
        <p:txBody>
          <a:bodyPr/>
          <a:lstStyle/>
          <a:p>
            <a:pPr eaLnBrk="1" hangingPunct="1">
              <a:buFontTx/>
              <a:buNone/>
            </a:pPr>
            <a:endParaRPr lang="ar-SA" dirty="0" smtClean="0"/>
          </a:p>
          <a:p>
            <a:pPr eaLnBrk="1" hangingPunct="1">
              <a:buFontTx/>
              <a:buNone/>
            </a:pPr>
            <a:endParaRPr lang="ar-SA" b="1" dirty="0" smtClean="0">
              <a:solidFill>
                <a:srgbClr val="006600"/>
              </a:solidFill>
            </a:endParaRPr>
          </a:p>
        </p:txBody>
      </p:sp>
      <p:sp>
        <p:nvSpPr>
          <p:cNvPr id="18443" name="Rectangle 11"/>
          <p:cNvSpPr>
            <a:spLocks noGrp="1" noChangeArrowheads="1"/>
          </p:cNvSpPr>
          <p:nvPr>
            <p:ph sz="half" idx="4294967295"/>
          </p:nvPr>
        </p:nvSpPr>
        <p:spPr>
          <a:xfrm>
            <a:off x="0" y="2348880"/>
            <a:ext cx="2621360" cy="3062287"/>
          </a:xfrm>
        </p:spPr>
        <p:txBody>
          <a:bodyPr>
            <a:normAutofit/>
          </a:bodyPr>
          <a:lstStyle/>
          <a:p>
            <a:pPr eaLnBrk="1" hangingPunct="1">
              <a:buFontTx/>
              <a:buBlip>
                <a:blip r:embed="rId2"/>
              </a:buBlip>
            </a:pPr>
            <a:endParaRPr lang="ar-SA" dirty="0" smtClean="0"/>
          </a:p>
          <a:p>
            <a:pPr>
              <a:buBlip>
                <a:blip r:embed="rId3"/>
              </a:buBlip>
            </a:pPr>
            <a:r>
              <a:rPr lang="ar-AE" sz="3900" dirty="0" smtClean="0">
                <a:latin typeface="Simplified Arabic" pitchFamily="18" charset="-78"/>
                <a:cs typeface="Simplified Arabic" pitchFamily="18" charset="-78"/>
              </a:rPr>
              <a:t> الجمجمة</a:t>
            </a:r>
          </a:p>
          <a:p>
            <a:pPr>
              <a:buBlip>
                <a:blip r:embed="rId3"/>
              </a:buBlip>
            </a:pPr>
            <a:r>
              <a:rPr lang="ar-AE" sz="3900" dirty="0" smtClean="0">
                <a:latin typeface="Simplified Arabic" pitchFamily="18" charset="-78"/>
                <a:cs typeface="Simplified Arabic" pitchFamily="18" charset="-78"/>
              </a:rPr>
              <a:t> الفقرات</a:t>
            </a:r>
            <a:endParaRPr lang="ar-SA" sz="3900" dirty="0" smtClean="0">
              <a:latin typeface="Simplified Arabic" pitchFamily="18" charset="-78"/>
              <a:cs typeface="Simplified Arabic" pitchFamily="18" charset="-78"/>
            </a:endParaRPr>
          </a:p>
          <a:p>
            <a:pPr eaLnBrk="1" hangingPunct="1">
              <a:buFontTx/>
              <a:buBlip>
                <a:blip r:embed="rId3"/>
              </a:buBlip>
            </a:pPr>
            <a:r>
              <a:rPr lang="ar-AE" sz="3900" dirty="0" smtClean="0">
                <a:latin typeface="Simplified Arabic" pitchFamily="18" charset="-78"/>
                <a:cs typeface="Simplified Arabic" pitchFamily="18" charset="-78"/>
              </a:rPr>
              <a:t> الأضلاع</a:t>
            </a:r>
            <a:endParaRPr lang="en-US" sz="3900" dirty="0" smtClean="0">
              <a:latin typeface="Simplified Arabic" pitchFamily="18" charset="-78"/>
              <a:cs typeface="Simplified Arabic" pitchFamily="18" charset="-78"/>
            </a:endParaRPr>
          </a:p>
        </p:txBody>
      </p:sp>
      <p:pic>
        <p:nvPicPr>
          <p:cNvPr id="18451" name="Picture 19"/>
          <p:cNvPicPr>
            <a:picLocks noChangeAspect="1" noChangeArrowheads="1"/>
          </p:cNvPicPr>
          <p:nvPr/>
        </p:nvPicPr>
        <p:blipFill>
          <a:blip r:embed="rId4" cstate="print"/>
          <a:srcRect/>
          <a:stretch>
            <a:fillRect/>
          </a:stretch>
        </p:blipFill>
        <p:spPr bwMode="auto">
          <a:xfrm>
            <a:off x="1619672" y="4862512"/>
            <a:ext cx="6660232" cy="1995488"/>
          </a:xfrm>
          <a:prstGeom prst="rect">
            <a:avLst/>
          </a:prstGeom>
          <a:solidFill>
            <a:srgbClr val="FFFF99"/>
          </a:solidFill>
          <a:ln w="9525">
            <a:noFill/>
            <a:miter lim="800000"/>
            <a:headEnd/>
            <a:tailEnd/>
          </a:ln>
        </p:spPr>
      </p:pic>
      <p:graphicFrame>
        <p:nvGraphicFramePr>
          <p:cNvPr id="8" name="דיאגרמה 7"/>
          <p:cNvGraphicFramePr/>
          <p:nvPr/>
        </p:nvGraphicFramePr>
        <p:xfrm>
          <a:off x="2471936" y="0"/>
          <a:ext cx="6672064" cy="428002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fill="hold" nodeType="clickEffect">
                                  <p:stCondLst>
                                    <p:cond delay="0"/>
                                  </p:stCondLst>
                                  <p:childTnLst>
                                    <p:set>
                                      <p:cBhvr>
                                        <p:cTn id="6" dur="1" fill="hold">
                                          <p:stCondLst>
                                            <p:cond delay="0"/>
                                          </p:stCondLst>
                                        </p:cTn>
                                        <p:tgtEl>
                                          <p:spTgt spid="18451"/>
                                        </p:tgtEl>
                                        <p:attrNameLst>
                                          <p:attrName>style.visibility</p:attrName>
                                        </p:attrNameLst>
                                      </p:cBhvr>
                                      <p:to>
                                        <p:strVal val="visible"/>
                                      </p:to>
                                    </p:set>
                                    <p:anim calcmode="lin" valueType="num">
                                      <p:cBhvr additive="base">
                                        <p:cTn id="7" dur="500" fill="hold"/>
                                        <p:tgtEl>
                                          <p:spTgt spid="18451"/>
                                        </p:tgtEl>
                                        <p:attrNameLst>
                                          <p:attrName>ppt_x</p:attrName>
                                        </p:attrNameLst>
                                      </p:cBhvr>
                                      <p:tavLst>
                                        <p:tav tm="0">
                                          <p:val>
                                            <p:strVal val="0-#ppt_w/2"/>
                                          </p:val>
                                        </p:tav>
                                        <p:tav tm="100000">
                                          <p:val>
                                            <p:strVal val="#ppt_x"/>
                                          </p:val>
                                        </p:tav>
                                      </p:tavLst>
                                    </p:anim>
                                    <p:anim calcmode="lin" valueType="num">
                                      <p:cBhvr additive="base">
                                        <p:cTn id="8" dur="500" fill="hold"/>
                                        <p:tgtEl>
                                          <p:spTgt spid="18451"/>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8443">
                                            <p:txEl>
                                              <p:pRg st="1" end="1"/>
                                            </p:txEl>
                                          </p:spTgt>
                                        </p:tgtEl>
                                        <p:attrNameLst>
                                          <p:attrName>style.visibility</p:attrName>
                                        </p:attrNameLst>
                                      </p:cBhvr>
                                      <p:to>
                                        <p:strVal val="visible"/>
                                      </p:to>
                                    </p:set>
                                    <p:anim calcmode="lin" valueType="num">
                                      <p:cBhvr additive="base">
                                        <p:cTn id="13" dur="500" fill="hold"/>
                                        <p:tgtEl>
                                          <p:spTgt spid="1844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84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8443">
                                            <p:txEl>
                                              <p:pRg st="2" end="2"/>
                                            </p:txEl>
                                          </p:spTgt>
                                        </p:tgtEl>
                                        <p:attrNameLst>
                                          <p:attrName>style.visibility</p:attrName>
                                        </p:attrNameLst>
                                      </p:cBhvr>
                                      <p:to>
                                        <p:strVal val="visible"/>
                                      </p:to>
                                    </p:set>
                                    <p:anim calcmode="lin" valueType="num">
                                      <p:cBhvr additive="base">
                                        <p:cTn id="19" dur="500" fill="hold"/>
                                        <p:tgtEl>
                                          <p:spTgt spid="1844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84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8443">
                                            <p:txEl>
                                              <p:pRg st="3" end="3"/>
                                            </p:txEl>
                                          </p:spTgt>
                                        </p:tgtEl>
                                        <p:attrNameLst>
                                          <p:attrName>style.visibility</p:attrName>
                                        </p:attrNameLst>
                                      </p:cBhvr>
                                      <p:to>
                                        <p:strVal val="visible"/>
                                      </p:to>
                                    </p:set>
                                    <p:anim calcmode="lin" valueType="num">
                                      <p:cBhvr additive="base">
                                        <p:cTn id="25" dur="500" fill="hold"/>
                                        <p:tgtEl>
                                          <p:spTgt spid="1844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844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3"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1692275" y="765174"/>
            <a:ext cx="7200205" cy="5016758"/>
          </a:xfrm>
          <a:prstGeom prst="rect">
            <a:avLst/>
          </a:prstGeom>
          <a:noFill/>
          <a:ln w="9525" algn="ctr">
            <a:noFill/>
            <a:miter lim="800000"/>
            <a:headEnd/>
            <a:tailEnd/>
          </a:ln>
          <a:effectLst/>
        </p:spPr>
        <p:txBody>
          <a:bodyPr wrap="square">
            <a:spAutoFit/>
          </a:bodyPr>
          <a:lstStyle/>
          <a:p>
            <a:pPr>
              <a:spcBef>
                <a:spcPct val="50000"/>
              </a:spcBef>
            </a:pPr>
            <a:r>
              <a:rPr lang="ar-SA" sz="4800" b="1" dirty="0" smtClean="0">
                <a:latin typeface="Simplified Arabic" pitchFamily="18" charset="-78"/>
                <a:cs typeface="Simplified Arabic" pitchFamily="18" charset="-78"/>
              </a:rPr>
              <a:t>أول</a:t>
            </a:r>
            <a:r>
              <a:rPr lang="ar-AE" sz="4800" b="1" dirty="0" err="1" smtClean="0">
                <a:latin typeface="Simplified Arabic" pitchFamily="18" charset="-78"/>
                <a:cs typeface="Simplified Arabic" pitchFamily="18" charset="-78"/>
              </a:rPr>
              <a:t>ًا</a:t>
            </a:r>
            <a:r>
              <a:rPr lang="ar-SA" sz="4800" b="1" dirty="0" smtClean="0">
                <a:latin typeface="Simplified Arabic" pitchFamily="18" charset="-78"/>
                <a:cs typeface="Simplified Arabic" pitchFamily="18" charset="-78"/>
              </a:rPr>
              <a:t>: </a:t>
            </a:r>
            <a:r>
              <a:rPr lang="ar-SA" sz="4800" b="1" dirty="0">
                <a:solidFill>
                  <a:schemeClr val="accent1">
                    <a:lumMod val="75000"/>
                  </a:schemeClr>
                </a:solidFill>
                <a:latin typeface="Simplified Arabic" pitchFamily="18" charset="-78"/>
                <a:cs typeface="Simplified Arabic" pitchFamily="18" charset="-78"/>
              </a:rPr>
              <a:t>الجمجمة</a:t>
            </a:r>
            <a:r>
              <a:rPr lang="ar-SA" sz="3600" b="1" dirty="0">
                <a:solidFill>
                  <a:schemeClr val="accent1">
                    <a:lumMod val="75000"/>
                  </a:schemeClr>
                </a:solidFill>
                <a:latin typeface="Simplified Arabic" pitchFamily="18" charset="-78"/>
                <a:cs typeface="Simplified Arabic" pitchFamily="18" charset="-78"/>
              </a:rPr>
              <a:t> </a:t>
            </a:r>
          </a:p>
          <a:p>
            <a:pPr>
              <a:spcBef>
                <a:spcPct val="50000"/>
              </a:spcBef>
            </a:pPr>
            <a:r>
              <a:rPr lang="ar-SA" sz="3200" dirty="0">
                <a:latin typeface="Simplified Arabic" pitchFamily="18" charset="-78"/>
                <a:cs typeface="Simplified Arabic" pitchFamily="18" charset="-78"/>
              </a:rPr>
              <a:t>وهي تحمي الرأس </a:t>
            </a:r>
            <a:r>
              <a:rPr lang="ar-SA" sz="3200" dirty="0" smtClean="0">
                <a:latin typeface="Simplified Arabic" pitchFamily="18" charset="-78"/>
                <a:cs typeface="Simplified Arabic" pitchFamily="18" charset="-78"/>
              </a:rPr>
              <a:t>والعينين</a:t>
            </a:r>
            <a:r>
              <a:rPr lang="en-US" sz="3200" dirty="0" smtClean="0">
                <a:latin typeface="Simplified Arabic" pitchFamily="18" charset="-78"/>
                <a:cs typeface="Simplified Arabic" pitchFamily="18" charset="-78"/>
              </a:rPr>
              <a:t>.</a:t>
            </a:r>
          </a:p>
          <a:p>
            <a:pPr>
              <a:spcBef>
                <a:spcPct val="50000"/>
              </a:spcBef>
            </a:pPr>
            <a:r>
              <a:rPr lang="ar-AE" sz="3200" b="1" u="sng" dirty="0" smtClean="0">
                <a:solidFill>
                  <a:schemeClr val="accent1">
                    <a:lumMod val="75000"/>
                  </a:schemeClr>
                </a:solidFill>
                <a:latin typeface="Simplified Arabic" pitchFamily="18" charset="-78"/>
                <a:cs typeface="Simplified Arabic" pitchFamily="18" charset="-78"/>
              </a:rPr>
              <a:t>وتقسم إلى قسمين: </a:t>
            </a:r>
            <a:r>
              <a:rPr lang="ar-AE" sz="3200" dirty="0" smtClean="0">
                <a:latin typeface="Simplified Arabic" pitchFamily="18" charset="-78"/>
                <a:cs typeface="Simplified Arabic" pitchFamily="18" charset="-78"/>
              </a:rPr>
              <a:t>منطقة مخية</a:t>
            </a:r>
            <a:r>
              <a:rPr lang="ar-AE" sz="3200" dirty="0">
                <a:latin typeface="Simplified Arabic" pitchFamily="18" charset="-78"/>
                <a:cs typeface="Simplified Arabic" pitchFamily="18" charset="-78"/>
              </a:rPr>
              <a:t> </a:t>
            </a:r>
            <a:r>
              <a:rPr lang="ar-AE" sz="3200" dirty="0" smtClean="0">
                <a:latin typeface="Simplified Arabic" pitchFamily="18" charset="-78"/>
                <a:cs typeface="Simplified Arabic" pitchFamily="18" charset="-78"/>
              </a:rPr>
              <a:t>ومنطقة </a:t>
            </a:r>
            <a:r>
              <a:rPr lang="ar-AE" sz="3200" dirty="0" err="1" smtClean="0">
                <a:latin typeface="Simplified Arabic" pitchFamily="18" charset="-78"/>
                <a:cs typeface="Simplified Arabic" pitchFamily="18" charset="-78"/>
              </a:rPr>
              <a:t>وجهية.</a:t>
            </a:r>
            <a:r>
              <a:rPr lang="ar-SA" sz="3200" dirty="0" smtClean="0">
                <a:latin typeface="Simplified Arabic" pitchFamily="18" charset="-78"/>
                <a:cs typeface="Simplified Arabic" pitchFamily="18" charset="-78"/>
              </a:rPr>
              <a:t> </a:t>
            </a:r>
            <a:endParaRPr lang="ar-AE" sz="3200" dirty="0" smtClean="0">
              <a:latin typeface="Simplified Arabic" pitchFamily="18" charset="-78"/>
              <a:cs typeface="Simplified Arabic" pitchFamily="18" charset="-78"/>
            </a:endParaRPr>
          </a:p>
          <a:p>
            <a:pPr>
              <a:spcBef>
                <a:spcPct val="50000"/>
              </a:spcBef>
            </a:pPr>
            <a:r>
              <a:rPr lang="ar-AE" sz="3200" b="1" u="sng" dirty="0" smtClean="0">
                <a:solidFill>
                  <a:schemeClr val="accent1">
                    <a:lumMod val="75000"/>
                  </a:schemeClr>
                </a:solidFill>
                <a:latin typeface="Simplified Arabic" pitchFamily="18" charset="-78"/>
                <a:cs typeface="Simplified Arabic" pitchFamily="18" charset="-78"/>
              </a:rPr>
              <a:t>المنطقة المخية: </a:t>
            </a:r>
            <a:r>
              <a:rPr lang="ar-AE" sz="3200" dirty="0" smtClean="0">
                <a:latin typeface="Simplified Arabic" pitchFamily="18" charset="-78"/>
                <a:cs typeface="Simplified Arabic" pitchFamily="18" charset="-78"/>
              </a:rPr>
              <a:t>هي المنطقة التي تحيط المخ.</a:t>
            </a:r>
          </a:p>
          <a:p>
            <a:pPr>
              <a:spcBef>
                <a:spcPct val="50000"/>
              </a:spcBef>
            </a:pPr>
            <a:r>
              <a:rPr lang="ar-AE" sz="3200" b="1" u="sng" dirty="0" smtClean="0">
                <a:solidFill>
                  <a:schemeClr val="accent1">
                    <a:lumMod val="75000"/>
                  </a:schemeClr>
                </a:solidFill>
                <a:latin typeface="Simplified Arabic" pitchFamily="18" charset="-78"/>
                <a:cs typeface="Simplified Arabic" pitchFamily="18" charset="-78"/>
              </a:rPr>
              <a:t>المنطقة </a:t>
            </a:r>
            <a:r>
              <a:rPr lang="ar-AE" sz="3200" b="1" u="sng" dirty="0" err="1" smtClean="0">
                <a:solidFill>
                  <a:schemeClr val="accent1">
                    <a:lumMod val="75000"/>
                  </a:schemeClr>
                </a:solidFill>
                <a:latin typeface="Simplified Arabic" pitchFamily="18" charset="-78"/>
                <a:cs typeface="Simplified Arabic" pitchFamily="18" charset="-78"/>
              </a:rPr>
              <a:t>الوجهية</a:t>
            </a:r>
            <a:r>
              <a:rPr lang="ar-AE" sz="3200" b="1" u="sng" dirty="0" smtClean="0">
                <a:solidFill>
                  <a:schemeClr val="accent1">
                    <a:lumMod val="75000"/>
                  </a:schemeClr>
                </a:solidFill>
                <a:latin typeface="Simplified Arabic" pitchFamily="18" charset="-78"/>
                <a:cs typeface="Simplified Arabic" pitchFamily="18" charset="-78"/>
              </a:rPr>
              <a:t>: </a:t>
            </a:r>
            <a:r>
              <a:rPr lang="ar-AE" sz="3200" dirty="0" smtClean="0">
                <a:latin typeface="Simplified Arabic" pitchFamily="18" charset="-78"/>
                <a:cs typeface="Simplified Arabic" pitchFamily="18" charset="-78"/>
              </a:rPr>
              <a:t>تشمل كل العظام الأخرى للجمجمة.</a:t>
            </a:r>
          </a:p>
          <a:p>
            <a:pPr>
              <a:spcBef>
                <a:spcPct val="50000"/>
              </a:spcBef>
            </a:pPr>
            <a:r>
              <a:rPr lang="ar-AE" sz="3200" b="1" u="sng" dirty="0" smtClean="0">
                <a:solidFill>
                  <a:schemeClr val="accent1">
                    <a:lumMod val="75000"/>
                  </a:schemeClr>
                </a:solidFill>
                <a:latin typeface="Simplified Arabic" pitchFamily="18" charset="-78"/>
                <a:cs typeface="Simplified Arabic" pitchFamily="18" charset="-78"/>
              </a:rPr>
              <a:t>العظام الموجودة في الرأس: </a:t>
            </a:r>
            <a:r>
              <a:rPr lang="ar-AE" sz="3200" dirty="0" smtClean="0">
                <a:latin typeface="Simplified Arabic" pitchFamily="18" charset="-78"/>
                <a:cs typeface="Simplified Arabic" pitchFamily="18" charset="-78"/>
              </a:rPr>
              <a:t>عظام الجمجمة وعظام الفك أقوى وأكبر عظمة في الوجه.</a:t>
            </a:r>
            <a:endParaRPr lang="en-US" sz="3200" dirty="0">
              <a:latin typeface="Simplified Arabic" pitchFamily="18" charset="-78"/>
              <a:cs typeface="Simplified Arabic" pitchFamily="18" charset="-78"/>
            </a:endParaRPr>
          </a:p>
        </p:txBody>
      </p:sp>
      <p:pic>
        <p:nvPicPr>
          <p:cNvPr id="15363" name="Picture 3" descr="BONE010"/>
          <p:cNvPicPr>
            <a:picLocks noChangeAspect="1" noChangeArrowheads="1"/>
          </p:cNvPicPr>
          <p:nvPr/>
        </p:nvPicPr>
        <p:blipFill>
          <a:blip r:embed="rId2" cstate="print"/>
          <a:srcRect/>
          <a:stretch>
            <a:fillRect/>
          </a:stretch>
        </p:blipFill>
        <p:spPr bwMode="auto">
          <a:xfrm>
            <a:off x="467544" y="404664"/>
            <a:ext cx="2517775" cy="2463800"/>
          </a:xfrm>
          <a:prstGeom prst="rect">
            <a:avLst/>
          </a:prstGeom>
          <a:noFill/>
        </p:spPr>
      </p:pic>
      <p:pic>
        <p:nvPicPr>
          <p:cNvPr id="15364" name="Picture 4" descr="BONE009"/>
          <p:cNvPicPr>
            <a:picLocks noChangeAspect="1" noChangeArrowheads="1"/>
          </p:cNvPicPr>
          <p:nvPr/>
        </p:nvPicPr>
        <p:blipFill>
          <a:blip r:embed="rId3" cstate="print"/>
          <a:srcRect/>
          <a:stretch>
            <a:fillRect/>
          </a:stretch>
        </p:blipFill>
        <p:spPr bwMode="auto">
          <a:xfrm>
            <a:off x="251520" y="3924300"/>
            <a:ext cx="1943100" cy="2933700"/>
          </a:xfrm>
          <a:prstGeom prst="rect">
            <a:avLst/>
          </a:prstGeom>
          <a:noFill/>
        </p:spPr>
      </p:pic>
    </p:spTree>
  </p:cSld>
  <p:clrMapOvr>
    <a:masterClrMapping/>
  </p:clrMapOvr>
  <p:transition advClick="0">
    <p:whee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grpId="0" nodeType="afterEffect">
                                  <p:stCondLst>
                                    <p:cond delay="1000"/>
                                  </p:stCondLst>
                                  <p:iterate type="wd">
                                    <p:tmPct val="10000"/>
                                  </p:iterate>
                                  <p:childTnLst>
                                    <p:set>
                                      <p:cBhvr>
                                        <p:cTn id="6" dur="1" fill="hold">
                                          <p:stCondLst>
                                            <p:cond delay="0"/>
                                          </p:stCondLst>
                                        </p:cTn>
                                        <p:tgtEl>
                                          <p:spTgt spid="15362">
                                            <p:txEl>
                                              <p:pRg st="0" end="0"/>
                                            </p:txEl>
                                          </p:spTgt>
                                        </p:tgtEl>
                                        <p:attrNameLst>
                                          <p:attrName>style.visibility</p:attrName>
                                        </p:attrNameLst>
                                      </p:cBhvr>
                                      <p:to>
                                        <p:strVal val="visible"/>
                                      </p:to>
                                    </p:set>
                                    <p:anim calcmode="lin" valueType="num">
                                      <p:cBhvr>
                                        <p:cTn id="7" dur="2000" fill="hold"/>
                                        <p:tgtEl>
                                          <p:spTgt spid="15362">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2000" fill="hold"/>
                                        <p:tgtEl>
                                          <p:spTgt spid="15362">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2000" fill="hold"/>
                                        <p:tgtEl>
                                          <p:spTgt spid="15362">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2000" fill="hold"/>
                                        <p:tgtEl>
                                          <p:spTgt spid="15362">
                                            <p:txEl>
                                              <p:pRg st="0" end="0"/>
                                            </p:txEl>
                                          </p:spTgt>
                                        </p:tgtEl>
                                        <p:attrNameLst>
                                          <p:attrName>ppt_y</p:attrName>
                                        </p:attrNameLst>
                                      </p:cBhvr>
                                      <p:tavLst>
                                        <p:tav tm="0">
                                          <p:val>
                                            <p:strVal val="#ppt_y"/>
                                          </p:val>
                                        </p:tav>
                                        <p:tav tm="100000">
                                          <p:val>
                                            <p:strVal val="#ppt_y"/>
                                          </p:val>
                                        </p:tav>
                                      </p:tavLst>
                                    </p:anim>
                                  </p:childTnLst>
                                </p:cTn>
                              </p:par>
                            </p:childTnLst>
                          </p:cTn>
                        </p:par>
                        <p:par>
                          <p:cTn id="11" fill="hold">
                            <p:stCondLst>
                              <p:cond delay="3600"/>
                            </p:stCondLst>
                            <p:childTnLst>
                              <p:par>
                                <p:cTn id="12" presetID="39" presetClass="entr" presetSubtype="0" accel="100000" fill="hold" grpId="0" nodeType="afterEffect">
                                  <p:stCondLst>
                                    <p:cond delay="1000"/>
                                  </p:stCondLst>
                                  <p:iterate type="wd">
                                    <p:tmPct val="10000"/>
                                  </p:iterate>
                                  <p:childTnLst>
                                    <p:set>
                                      <p:cBhvr>
                                        <p:cTn id="13" dur="1" fill="hold">
                                          <p:stCondLst>
                                            <p:cond delay="0"/>
                                          </p:stCondLst>
                                        </p:cTn>
                                        <p:tgtEl>
                                          <p:spTgt spid="15362">
                                            <p:txEl>
                                              <p:pRg st="1" end="1"/>
                                            </p:txEl>
                                          </p:spTgt>
                                        </p:tgtEl>
                                        <p:attrNameLst>
                                          <p:attrName>style.visibility</p:attrName>
                                        </p:attrNameLst>
                                      </p:cBhvr>
                                      <p:to>
                                        <p:strVal val="visible"/>
                                      </p:to>
                                    </p:set>
                                    <p:anim calcmode="lin" valueType="num">
                                      <p:cBhvr>
                                        <p:cTn id="14" dur="2000" fill="hold"/>
                                        <p:tgtEl>
                                          <p:spTgt spid="15362">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5" dur="2000" fill="hold"/>
                                        <p:tgtEl>
                                          <p:spTgt spid="15362">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6" dur="2000" fill="hold"/>
                                        <p:tgtEl>
                                          <p:spTgt spid="15362">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7" dur="2000" fill="hold"/>
                                        <p:tgtEl>
                                          <p:spTgt spid="15362">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7400"/>
                            </p:stCondLst>
                            <p:childTnLst>
                              <p:par>
                                <p:cTn id="19" presetID="39" presetClass="entr" presetSubtype="0" accel="100000" fill="hold" grpId="0" nodeType="afterEffect">
                                  <p:stCondLst>
                                    <p:cond delay="1000"/>
                                  </p:stCondLst>
                                  <p:iterate type="wd">
                                    <p:tmPct val="10000"/>
                                  </p:iterate>
                                  <p:childTnLst>
                                    <p:set>
                                      <p:cBhvr>
                                        <p:cTn id="20" dur="1" fill="hold">
                                          <p:stCondLst>
                                            <p:cond delay="0"/>
                                          </p:stCondLst>
                                        </p:cTn>
                                        <p:tgtEl>
                                          <p:spTgt spid="15362">
                                            <p:txEl>
                                              <p:pRg st="2" end="2"/>
                                            </p:txEl>
                                          </p:spTgt>
                                        </p:tgtEl>
                                        <p:attrNameLst>
                                          <p:attrName>style.visibility</p:attrName>
                                        </p:attrNameLst>
                                      </p:cBhvr>
                                      <p:to>
                                        <p:strVal val="visible"/>
                                      </p:to>
                                    </p:set>
                                    <p:anim calcmode="lin" valueType="num">
                                      <p:cBhvr>
                                        <p:cTn id="21" dur="2000" fill="hold"/>
                                        <p:tgtEl>
                                          <p:spTgt spid="15362">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2" dur="2000" fill="hold"/>
                                        <p:tgtEl>
                                          <p:spTgt spid="15362">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3" dur="2000" fill="hold"/>
                                        <p:tgtEl>
                                          <p:spTgt spid="15362">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4" dur="2000" fill="hold"/>
                                        <p:tgtEl>
                                          <p:spTgt spid="15362">
                                            <p:txEl>
                                              <p:pRg st="2" end="2"/>
                                            </p:txEl>
                                          </p:spTgt>
                                        </p:tgtEl>
                                        <p:attrNameLst>
                                          <p:attrName>ppt_y</p:attrName>
                                        </p:attrNameLst>
                                      </p:cBhvr>
                                      <p:tavLst>
                                        <p:tav tm="0">
                                          <p:val>
                                            <p:strVal val="#ppt_y"/>
                                          </p:val>
                                        </p:tav>
                                        <p:tav tm="100000">
                                          <p:val>
                                            <p:strVal val="#ppt_y"/>
                                          </p:val>
                                        </p:tav>
                                      </p:tavLst>
                                    </p:anim>
                                  </p:childTnLst>
                                </p:cTn>
                              </p:par>
                            </p:childTnLst>
                          </p:cTn>
                        </p:par>
                        <p:par>
                          <p:cTn id="25" fill="hold">
                            <p:stCondLst>
                              <p:cond delay="12000"/>
                            </p:stCondLst>
                            <p:childTnLst>
                              <p:par>
                                <p:cTn id="26" presetID="39" presetClass="entr" presetSubtype="0" accel="100000" fill="hold" grpId="0" nodeType="afterEffect">
                                  <p:stCondLst>
                                    <p:cond delay="700"/>
                                  </p:stCondLst>
                                  <p:iterate type="wd">
                                    <p:tmPct val="10000"/>
                                  </p:iterate>
                                  <p:childTnLst>
                                    <p:set>
                                      <p:cBhvr>
                                        <p:cTn id="27" dur="1" fill="hold">
                                          <p:stCondLst>
                                            <p:cond delay="0"/>
                                          </p:stCondLst>
                                        </p:cTn>
                                        <p:tgtEl>
                                          <p:spTgt spid="15362">
                                            <p:txEl>
                                              <p:pRg st="3" end="3"/>
                                            </p:txEl>
                                          </p:spTgt>
                                        </p:tgtEl>
                                        <p:attrNameLst>
                                          <p:attrName>style.visibility</p:attrName>
                                        </p:attrNameLst>
                                      </p:cBhvr>
                                      <p:to>
                                        <p:strVal val="visible"/>
                                      </p:to>
                                    </p:set>
                                    <p:anim calcmode="lin" valueType="num">
                                      <p:cBhvr>
                                        <p:cTn id="28" dur="2000" fill="hold"/>
                                        <p:tgtEl>
                                          <p:spTgt spid="15362">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9" dur="2000" fill="hold"/>
                                        <p:tgtEl>
                                          <p:spTgt spid="15362">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0" dur="2000" fill="hold"/>
                                        <p:tgtEl>
                                          <p:spTgt spid="15362">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31" dur="2000" fill="hold"/>
                                        <p:tgtEl>
                                          <p:spTgt spid="15362">
                                            <p:txEl>
                                              <p:pRg st="3" end="3"/>
                                            </p:txEl>
                                          </p:spTgt>
                                        </p:tgtEl>
                                        <p:attrNameLst>
                                          <p:attrName>ppt_y</p:attrName>
                                        </p:attrNameLst>
                                      </p:cBhvr>
                                      <p:tavLst>
                                        <p:tav tm="0">
                                          <p:val>
                                            <p:strVal val="#ppt_y"/>
                                          </p:val>
                                        </p:tav>
                                        <p:tav tm="100000">
                                          <p:val>
                                            <p:strVal val="#ppt_y"/>
                                          </p:val>
                                        </p:tav>
                                      </p:tavLst>
                                    </p:anim>
                                  </p:childTnLst>
                                </p:cTn>
                              </p:par>
                            </p:childTnLst>
                          </p:cTn>
                        </p:par>
                        <p:par>
                          <p:cTn id="32" fill="hold">
                            <p:stCondLst>
                              <p:cond delay="16300"/>
                            </p:stCondLst>
                            <p:childTnLst>
                              <p:par>
                                <p:cTn id="33" presetID="39" presetClass="entr" presetSubtype="0" accel="100000" fill="hold" grpId="0" nodeType="afterEffect">
                                  <p:stCondLst>
                                    <p:cond delay="700"/>
                                  </p:stCondLst>
                                  <p:iterate type="wd">
                                    <p:tmPct val="10000"/>
                                  </p:iterate>
                                  <p:childTnLst>
                                    <p:set>
                                      <p:cBhvr>
                                        <p:cTn id="34" dur="1" fill="hold">
                                          <p:stCondLst>
                                            <p:cond delay="0"/>
                                          </p:stCondLst>
                                        </p:cTn>
                                        <p:tgtEl>
                                          <p:spTgt spid="15362">
                                            <p:txEl>
                                              <p:pRg st="4" end="4"/>
                                            </p:txEl>
                                          </p:spTgt>
                                        </p:tgtEl>
                                        <p:attrNameLst>
                                          <p:attrName>style.visibility</p:attrName>
                                        </p:attrNameLst>
                                      </p:cBhvr>
                                      <p:to>
                                        <p:strVal val="visible"/>
                                      </p:to>
                                    </p:set>
                                    <p:anim calcmode="lin" valueType="num">
                                      <p:cBhvr>
                                        <p:cTn id="35" dur="2000" fill="hold"/>
                                        <p:tgtEl>
                                          <p:spTgt spid="15362">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6" dur="2000" fill="hold"/>
                                        <p:tgtEl>
                                          <p:spTgt spid="15362">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7" dur="2000" fill="hold"/>
                                        <p:tgtEl>
                                          <p:spTgt spid="15362">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38" dur="2000" fill="hold"/>
                                        <p:tgtEl>
                                          <p:spTgt spid="15362">
                                            <p:txEl>
                                              <p:pRg st="4" end="4"/>
                                            </p:txEl>
                                          </p:spTgt>
                                        </p:tgtEl>
                                        <p:attrNameLst>
                                          <p:attrName>ppt_y</p:attrName>
                                        </p:attrNameLst>
                                      </p:cBhvr>
                                      <p:tavLst>
                                        <p:tav tm="0">
                                          <p:val>
                                            <p:strVal val="#ppt_y"/>
                                          </p:val>
                                        </p:tav>
                                        <p:tav tm="100000">
                                          <p:val>
                                            <p:strVal val="#ppt_y"/>
                                          </p:val>
                                        </p:tav>
                                      </p:tavLst>
                                    </p:anim>
                                  </p:childTnLst>
                                </p:cTn>
                              </p:par>
                            </p:childTnLst>
                          </p:cTn>
                        </p:par>
                        <p:par>
                          <p:cTn id="39" fill="hold">
                            <p:stCondLst>
                              <p:cond delay="20600"/>
                            </p:stCondLst>
                            <p:childTnLst>
                              <p:par>
                                <p:cTn id="40" presetID="39" presetClass="entr" presetSubtype="0" accel="100000" fill="hold" grpId="0" nodeType="afterEffect">
                                  <p:stCondLst>
                                    <p:cond delay="700"/>
                                  </p:stCondLst>
                                  <p:iterate type="wd">
                                    <p:tmPct val="10000"/>
                                  </p:iterate>
                                  <p:childTnLst>
                                    <p:set>
                                      <p:cBhvr>
                                        <p:cTn id="41" dur="1" fill="hold">
                                          <p:stCondLst>
                                            <p:cond delay="0"/>
                                          </p:stCondLst>
                                        </p:cTn>
                                        <p:tgtEl>
                                          <p:spTgt spid="15362">
                                            <p:txEl>
                                              <p:pRg st="5" end="5"/>
                                            </p:txEl>
                                          </p:spTgt>
                                        </p:tgtEl>
                                        <p:attrNameLst>
                                          <p:attrName>style.visibility</p:attrName>
                                        </p:attrNameLst>
                                      </p:cBhvr>
                                      <p:to>
                                        <p:strVal val="visible"/>
                                      </p:to>
                                    </p:set>
                                    <p:anim calcmode="lin" valueType="num">
                                      <p:cBhvr>
                                        <p:cTn id="42" dur="2000" fill="hold"/>
                                        <p:tgtEl>
                                          <p:spTgt spid="15362">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3" dur="2000" fill="hold"/>
                                        <p:tgtEl>
                                          <p:spTgt spid="15362">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4" dur="2000" fill="hold"/>
                                        <p:tgtEl>
                                          <p:spTgt spid="15362">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45" dur="2000" fill="hold"/>
                                        <p:tgtEl>
                                          <p:spTgt spid="15362">
                                            <p:txEl>
                                              <p:pRg st="5" end="5"/>
                                            </p:txEl>
                                          </p:spTgt>
                                        </p:tgtEl>
                                        <p:attrNameLst>
                                          <p:attrName>ppt_y</p:attrName>
                                        </p:attrNameLst>
                                      </p:cBhvr>
                                      <p:tavLst>
                                        <p:tav tm="0">
                                          <p:val>
                                            <p:strVal val="#ppt_y"/>
                                          </p:val>
                                        </p:tav>
                                        <p:tav tm="100000">
                                          <p:val>
                                            <p:strVal val="#ppt_y"/>
                                          </p:val>
                                        </p:tav>
                                      </p:tavLst>
                                    </p:anim>
                                  </p:childTnLst>
                                </p:cTn>
                              </p:par>
                            </p:childTnLst>
                          </p:cTn>
                        </p:par>
                        <p:par>
                          <p:cTn id="46" fill="hold">
                            <p:stCondLst>
                              <p:cond delay="26100"/>
                            </p:stCondLst>
                            <p:childTnLst>
                              <p:par>
                                <p:cTn id="47" presetID="51" presetClass="entr" presetSubtype="0" fill="hold" nodeType="afterEffect">
                                  <p:stCondLst>
                                    <p:cond delay="1000"/>
                                  </p:stCondLst>
                                  <p:childTnLst>
                                    <p:set>
                                      <p:cBhvr>
                                        <p:cTn id="48" dur="1" fill="hold">
                                          <p:stCondLst>
                                            <p:cond delay="0"/>
                                          </p:stCondLst>
                                        </p:cTn>
                                        <p:tgtEl>
                                          <p:spTgt spid="15364"/>
                                        </p:tgtEl>
                                        <p:attrNameLst>
                                          <p:attrName>style.visibility</p:attrName>
                                        </p:attrNameLst>
                                      </p:cBhvr>
                                      <p:to>
                                        <p:strVal val="visible"/>
                                      </p:to>
                                    </p:set>
                                    <p:animEffect transition="in" filter="fade">
                                      <p:cBhvr>
                                        <p:cTn id="49" dur="770" decel="100000"/>
                                        <p:tgtEl>
                                          <p:spTgt spid="15364"/>
                                        </p:tgtEl>
                                      </p:cBhvr>
                                    </p:animEffect>
                                    <p:animScale>
                                      <p:cBhvr>
                                        <p:cTn id="50" dur="770" decel="100000"/>
                                        <p:tgtEl>
                                          <p:spTgt spid="15364"/>
                                        </p:tgtEl>
                                      </p:cBhvr>
                                      <p:from x="10000" y="10000"/>
                                      <p:to x="200000" y="450000"/>
                                    </p:animScale>
                                    <p:animScale>
                                      <p:cBhvr>
                                        <p:cTn id="51" dur="1230" accel="100000" fill="hold">
                                          <p:stCondLst>
                                            <p:cond delay="770"/>
                                          </p:stCondLst>
                                        </p:cTn>
                                        <p:tgtEl>
                                          <p:spTgt spid="15364"/>
                                        </p:tgtEl>
                                      </p:cBhvr>
                                      <p:from x="200000" y="450000"/>
                                      <p:to x="100000" y="100000"/>
                                    </p:animScale>
                                    <p:set>
                                      <p:cBhvr>
                                        <p:cTn id="52" dur="770" fill="hold"/>
                                        <p:tgtEl>
                                          <p:spTgt spid="15364"/>
                                        </p:tgtEl>
                                        <p:attrNameLst>
                                          <p:attrName>ppt_x</p:attrName>
                                        </p:attrNameLst>
                                      </p:cBhvr>
                                      <p:to>
                                        <p:strVal val="(0.5)"/>
                                      </p:to>
                                    </p:set>
                                    <p:anim from="(0.5)" to="(#ppt_x)" calcmode="lin" valueType="num">
                                      <p:cBhvr>
                                        <p:cTn id="53" dur="1230" accel="100000" fill="hold">
                                          <p:stCondLst>
                                            <p:cond delay="770"/>
                                          </p:stCondLst>
                                        </p:cTn>
                                        <p:tgtEl>
                                          <p:spTgt spid="15364"/>
                                        </p:tgtEl>
                                        <p:attrNameLst>
                                          <p:attrName>ppt_x</p:attrName>
                                        </p:attrNameLst>
                                      </p:cBhvr>
                                    </p:anim>
                                    <p:set>
                                      <p:cBhvr>
                                        <p:cTn id="54" dur="770" fill="hold"/>
                                        <p:tgtEl>
                                          <p:spTgt spid="15364"/>
                                        </p:tgtEl>
                                        <p:attrNameLst>
                                          <p:attrName>ppt_y</p:attrName>
                                        </p:attrNameLst>
                                      </p:cBhvr>
                                      <p:to>
                                        <p:strVal val="(#ppt_y+0.4)"/>
                                      </p:to>
                                    </p:set>
                                    <p:anim from="(#ppt_y+0.4)" to="(#ppt_y)" calcmode="lin" valueType="num">
                                      <p:cBhvr>
                                        <p:cTn id="55" dur="1230" accel="100000" fill="hold">
                                          <p:stCondLst>
                                            <p:cond delay="770"/>
                                          </p:stCondLst>
                                        </p:cTn>
                                        <p:tgtEl>
                                          <p:spTgt spid="15364"/>
                                        </p:tgtEl>
                                        <p:attrNameLst>
                                          <p:attrName>ppt_y</p:attrName>
                                        </p:attrNameLst>
                                      </p:cBhvr>
                                    </p:anim>
                                  </p:childTnLst>
                                </p:cTn>
                              </p:par>
                            </p:childTnLst>
                          </p:cTn>
                        </p:par>
                        <p:par>
                          <p:cTn id="56" fill="hold">
                            <p:stCondLst>
                              <p:cond delay="29100"/>
                            </p:stCondLst>
                            <p:childTnLst>
                              <p:par>
                                <p:cTn id="57" presetID="51" presetClass="entr" presetSubtype="0" fill="hold" nodeType="afterEffect">
                                  <p:stCondLst>
                                    <p:cond delay="1000"/>
                                  </p:stCondLst>
                                  <p:childTnLst>
                                    <p:set>
                                      <p:cBhvr>
                                        <p:cTn id="58" dur="1" fill="hold">
                                          <p:stCondLst>
                                            <p:cond delay="0"/>
                                          </p:stCondLst>
                                        </p:cTn>
                                        <p:tgtEl>
                                          <p:spTgt spid="15363"/>
                                        </p:tgtEl>
                                        <p:attrNameLst>
                                          <p:attrName>style.visibility</p:attrName>
                                        </p:attrNameLst>
                                      </p:cBhvr>
                                      <p:to>
                                        <p:strVal val="visible"/>
                                      </p:to>
                                    </p:set>
                                    <p:animEffect transition="in" filter="fade">
                                      <p:cBhvr>
                                        <p:cTn id="59" dur="770" decel="100000"/>
                                        <p:tgtEl>
                                          <p:spTgt spid="15363"/>
                                        </p:tgtEl>
                                      </p:cBhvr>
                                    </p:animEffect>
                                    <p:animScale>
                                      <p:cBhvr>
                                        <p:cTn id="60" dur="770" decel="100000"/>
                                        <p:tgtEl>
                                          <p:spTgt spid="15363"/>
                                        </p:tgtEl>
                                      </p:cBhvr>
                                      <p:from x="10000" y="10000"/>
                                      <p:to x="200000" y="450000"/>
                                    </p:animScale>
                                    <p:animScale>
                                      <p:cBhvr>
                                        <p:cTn id="61" dur="1230" accel="100000" fill="hold">
                                          <p:stCondLst>
                                            <p:cond delay="770"/>
                                          </p:stCondLst>
                                        </p:cTn>
                                        <p:tgtEl>
                                          <p:spTgt spid="15363"/>
                                        </p:tgtEl>
                                      </p:cBhvr>
                                      <p:from x="200000" y="450000"/>
                                      <p:to x="100000" y="100000"/>
                                    </p:animScale>
                                    <p:set>
                                      <p:cBhvr>
                                        <p:cTn id="62" dur="770" fill="hold"/>
                                        <p:tgtEl>
                                          <p:spTgt spid="15363"/>
                                        </p:tgtEl>
                                        <p:attrNameLst>
                                          <p:attrName>ppt_x</p:attrName>
                                        </p:attrNameLst>
                                      </p:cBhvr>
                                      <p:to>
                                        <p:strVal val="(0.5)"/>
                                      </p:to>
                                    </p:set>
                                    <p:anim from="(0.5)" to="(#ppt_x)" calcmode="lin" valueType="num">
                                      <p:cBhvr>
                                        <p:cTn id="63" dur="1230" accel="100000" fill="hold">
                                          <p:stCondLst>
                                            <p:cond delay="770"/>
                                          </p:stCondLst>
                                        </p:cTn>
                                        <p:tgtEl>
                                          <p:spTgt spid="15363"/>
                                        </p:tgtEl>
                                        <p:attrNameLst>
                                          <p:attrName>ppt_x</p:attrName>
                                        </p:attrNameLst>
                                      </p:cBhvr>
                                    </p:anim>
                                    <p:set>
                                      <p:cBhvr>
                                        <p:cTn id="64" dur="770" fill="hold"/>
                                        <p:tgtEl>
                                          <p:spTgt spid="15363"/>
                                        </p:tgtEl>
                                        <p:attrNameLst>
                                          <p:attrName>ppt_y</p:attrName>
                                        </p:attrNameLst>
                                      </p:cBhvr>
                                      <p:to>
                                        <p:strVal val="(#ppt_y+0.4)"/>
                                      </p:to>
                                    </p:set>
                                    <p:anim from="(#ppt_y+0.4)" to="(#ppt_y)" calcmode="lin" valueType="num">
                                      <p:cBhvr>
                                        <p:cTn id="65" dur="1230" accel="100000" fill="hold">
                                          <p:stCondLst>
                                            <p:cond delay="770"/>
                                          </p:stCondLst>
                                        </p:cTn>
                                        <p:tgtEl>
                                          <p:spTgt spid="15363"/>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build="p" advAuto="70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7" name="Picture 3" descr="BONE067"/>
          <p:cNvPicPr>
            <a:picLocks noChangeAspect="1" noChangeArrowheads="1"/>
          </p:cNvPicPr>
          <p:nvPr/>
        </p:nvPicPr>
        <p:blipFill>
          <a:blip r:embed="rId2" cstate="print"/>
          <a:srcRect/>
          <a:stretch>
            <a:fillRect/>
          </a:stretch>
        </p:blipFill>
        <p:spPr bwMode="auto">
          <a:xfrm>
            <a:off x="0" y="1196752"/>
            <a:ext cx="4283968" cy="5256584"/>
          </a:xfrm>
          <a:prstGeom prst="rect">
            <a:avLst/>
          </a:prstGeom>
          <a:noFill/>
        </p:spPr>
      </p:pic>
      <p:graphicFrame>
        <p:nvGraphicFramePr>
          <p:cNvPr id="4" name="דיאגרמה 3"/>
          <p:cNvGraphicFramePr/>
          <p:nvPr/>
        </p:nvGraphicFramePr>
        <p:xfrm>
          <a:off x="2915816" y="0"/>
          <a:ext cx="6888088"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advClick="0">
    <p:plu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nodeType="afterEffect">
                                  <p:stCondLst>
                                    <p:cond delay="1000"/>
                                  </p:stCondLst>
                                  <p:childTnLst>
                                    <p:set>
                                      <p:cBhvr>
                                        <p:cTn id="6" dur="1" fill="hold">
                                          <p:stCondLst>
                                            <p:cond delay="0"/>
                                          </p:stCondLst>
                                        </p:cTn>
                                        <p:tgtEl>
                                          <p:spTgt spid="16387"/>
                                        </p:tgtEl>
                                        <p:attrNameLst>
                                          <p:attrName>style.visibility</p:attrName>
                                        </p:attrNameLst>
                                      </p:cBhvr>
                                      <p:to>
                                        <p:strVal val="visible"/>
                                      </p:to>
                                    </p:set>
                                    <p:animEffect transition="in" filter="plus(in)">
                                      <p:cBhvr>
                                        <p:cTn id="7" dur="2000"/>
                                        <p:tgtEl>
                                          <p:spTgt spid="163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דיאגרמה 2"/>
          <p:cNvGraphicFramePr/>
          <p:nvPr/>
        </p:nvGraphicFramePr>
        <p:xfrm>
          <a:off x="467544" y="620688"/>
          <a:ext cx="8256240" cy="5792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trips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דיאגרמה 3"/>
          <p:cNvGraphicFramePr/>
          <p:nvPr/>
        </p:nvGraphicFramePr>
        <p:xfrm>
          <a:off x="323528" y="332656"/>
          <a:ext cx="8472264" cy="6224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pull dir="l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דיאגרמה 3"/>
          <p:cNvGraphicFramePr/>
          <p:nvPr/>
        </p:nvGraphicFramePr>
        <p:xfrm>
          <a:off x="251520" y="260648"/>
          <a:ext cx="8616280" cy="6368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p:txBody>
          <a:bodyPr/>
          <a:lstStyle/>
          <a:p>
            <a:r>
              <a:rPr lang="ar-AE" sz="3200" dirty="0" smtClean="0">
                <a:latin typeface="Simplified Arabic" pitchFamily="18" charset="-78"/>
                <a:cs typeface="Simplified Arabic" pitchFamily="18" charset="-78"/>
              </a:rPr>
              <a:t>يتكون في جسم الإنسان من 33 فقرة عظمية، وظيفته </a:t>
            </a:r>
          </a:p>
          <a:p>
            <a:r>
              <a:rPr lang="ar-AE" sz="3200" dirty="0" smtClean="0">
                <a:latin typeface="Simplified Arabic" pitchFamily="18" charset="-78"/>
                <a:cs typeface="Simplified Arabic" pitchFamily="18" charset="-78"/>
              </a:rPr>
              <a:t>حماية أعضاء الجسم.</a:t>
            </a:r>
          </a:p>
          <a:p>
            <a:r>
              <a:rPr lang="ar-AE" sz="3200" dirty="0" smtClean="0">
                <a:latin typeface="Simplified Arabic" pitchFamily="18" charset="-78"/>
                <a:cs typeface="Simplified Arabic" pitchFamily="18" charset="-78"/>
              </a:rPr>
              <a:t>دعم هيكلي.</a:t>
            </a:r>
          </a:p>
          <a:p>
            <a:r>
              <a:rPr lang="ar-AE" sz="3200" dirty="0" smtClean="0">
                <a:latin typeface="Simplified Arabic" pitchFamily="18" charset="-78"/>
                <a:cs typeface="Simplified Arabic" pitchFamily="18" charset="-78"/>
              </a:rPr>
              <a:t>توازن الحفاظ على وضعية مستقيمة.</a:t>
            </a:r>
          </a:p>
          <a:p>
            <a:r>
              <a:rPr lang="ar-AE" sz="3200" dirty="0" smtClean="0">
                <a:latin typeface="Simplified Arabic" pitchFamily="18" charset="-78"/>
                <a:cs typeface="Simplified Arabic" pitchFamily="18" charset="-78"/>
              </a:rPr>
              <a:t>السماح بحركة مرنة.</a:t>
            </a:r>
          </a:p>
          <a:p>
            <a:endParaRPr lang="ar-AE" sz="3200" dirty="0" smtClean="0">
              <a:latin typeface="Simplified Arabic" pitchFamily="18" charset="-78"/>
              <a:cs typeface="Simplified Arabic" pitchFamily="18" charset="-78"/>
            </a:endParaRPr>
          </a:p>
          <a:p>
            <a:r>
              <a:rPr lang="ar-AE" sz="3200" b="1" u="sng" dirty="0" smtClean="0">
                <a:solidFill>
                  <a:schemeClr val="accent1">
                    <a:lumMod val="75000"/>
                  </a:schemeClr>
                </a:solidFill>
                <a:latin typeface="Simplified Arabic" pitchFamily="18" charset="-78"/>
                <a:cs typeface="Simplified Arabic" pitchFamily="18" charset="-78"/>
              </a:rPr>
              <a:t>عظام </a:t>
            </a:r>
            <a:r>
              <a:rPr lang="ar-AE" sz="3200" b="1" u="sng" dirty="0" err="1" smtClean="0">
                <a:solidFill>
                  <a:schemeClr val="accent1">
                    <a:lumMod val="75000"/>
                  </a:schemeClr>
                </a:solidFill>
                <a:latin typeface="Simplified Arabic" pitchFamily="18" charset="-78"/>
                <a:cs typeface="Simplified Arabic" pitchFamily="18" charset="-78"/>
              </a:rPr>
              <a:t>الحوض:</a:t>
            </a:r>
            <a:r>
              <a:rPr lang="ar-AE" sz="3200" b="1" u="sng" dirty="0" smtClean="0">
                <a:solidFill>
                  <a:schemeClr val="accent1">
                    <a:lumMod val="75000"/>
                  </a:schemeClr>
                </a:solidFill>
                <a:latin typeface="Simplified Arabic" pitchFamily="18" charset="-78"/>
                <a:cs typeface="Simplified Arabic" pitchFamily="18" charset="-78"/>
              </a:rPr>
              <a:t> </a:t>
            </a:r>
          </a:p>
          <a:p>
            <a:r>
              <a:rPr lang="ar-AE" sz="3200" dirty="0" smtClean="0">
                <a:latin typeface="Simplified Arabic" pitchFamily="18" charset="-78"/>
                <a:cs typeface="Simplified Arabic" pitchFamily="18" charset="-78"/>
              </a:rPr>
              <a:t>وظيفته حمل وزن الجسم وتوزيعه على الطرفين السفليين.</a:t>
            </a:r>
          </a:p>
          <a:p>
            <a:endParaRPr lang="ar-AE" dirty="0" smtClean="0"/>
          </a:p>
          <a:p>
            <a:endParaRPr lang="he-IL" dirty="0"/>
          </a:p>
        </p:txBody>
      </p:sp>
      <p:sp>
        <p:nvSpPr>
          <p:cNvPr id="3" name="כותרת 2"/>
          <p:cNvSpPr>
            <a:spLocks noGrp="1"/>
          </p:cNvSpPr>
          <p:nvPr>
            <p:ph type="title"/>
          </p:nvPr>
        </p:nvSpPr>
        <p:spPr/>
        <p:txBody>
          <a:bodyPr/>
          <a:lstStyle/>
          <a:p>
            <a:pPr algn="r"/>
            <a:r>
              <a:rPr lang="ar-AE" dirty="0" smtClean="0">
                <a:solidFill>
                  <a:schemeClr val="accent1">
                    <a:lumMod val="75000"/>
                  </a:schemeClr>
                </a:solidFill>
              </a:rPr>
              <a:t>العمود الفقري:</a:t>
            </a:r>
            <a:endParaRPr lang="he-IL" dirty="0">
              <a:solidFill>
                <a:schemeClr val="accent1">
                  <a:lumMod val="75000"/>
                </a:schemeClr>
              </a:solidFill>
            </a:endParaRPr>
          </a:p>
        </p:txBody>
      </p:sp>
    </p:spTree>
  </p:cSld>
  <p:clrMapOvr>
    <a:masterClrMapping/>
  </p:clrMapOvr>
  <p:transition>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דיאגרמה 3"/>
          <p:cNvGraphicFramePr/>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zoom dir="in"/>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1.gstatic.com/images?q=tbn:ANd9GcQVlCpIA8jsgPOW_NDPrpwt8dDjoFd5qnlOYiw5DU_7VlCsYPF4">
            <a:hlinkClick r:id="rId2"/>
          </p:cNvPr>
          <p:cNvPicPr>
            <a:picLocks noChangeAspect="1" noChangeArrowheads="1"/>
          </p:cNvPicPr>
          <p:nvPr/>
        </p:nvPicPr>
        <p:blipFill>
          <a:blip r:embed="rId3" cstate="print"/>
          <a:srcRect/>
          <a:stretch>
            <a:fillRect/>
          </a:stretch>
        </p:blipFill>
        <p:spPr bwMode="auto">
          <a:xfrm>
            <a:off x="1763688" y="0"/>
            <a:ext cx="6408712" cy="6858000"/>
          </a:xfrm>
          <a:prstGeom prst="rect">
            <a:avLst/>
          </a:prstGeom>
          <a:noFill/>
        </p:spPr>
      </p:pic>
      <p:sp>
        <p:nvSpPr>
          <p:cNvPr id="6" name="מלבן מעוגל 5"/>
          <p:cNvSpPr/>
          <p:nvPr/>
        </p:nvSpPr>
        <p:spPr>
          <a:xfrm>
            <a:off x="683568" y="4725144"/>
            <a:ext cx="2520280" cy="864096"/>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ar-AE" sz="3600" dirty="0" smtClean="0">
                <a:latin typeface="Simplified Arabic" pitchFamily="18" charset="-78"/>
                <a:cs typeface="Simplified Arabic" pitchFamily="18" charset="-78"/>
              </a:rPr>
              <a:t>عظام الحوض</a:t>
            </a:r>
            <a:endParaRPr lang="he-IL" sz="3600" dirty="0">
              <a:latin typeface="Simplified Arabic" pitchFamily="18" charset="-78"/>
            </a:endParaRPr>
          </a:p>
        </p:txBody>
      </p:sp>
      <p:sp>
        <p:nvSpPr>
          <p:cNvPr id="7" name="מלבן מעוגל 6"/>
          <p:cNvSpPr/>
          <p:nvPr/>
        </p:nvSpPr>
        <p:spPr>
          <a:xfrm>
            <a:off x="6623720" y="2708920"/>
            <a:ext cx="2520280" cy="864096"/>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AE" sz="3600" dirty="0" smtClean="0">
                <a:latin typeface="Simplified Arabic" pitchFamily="18" charset="-78"/>
                <a:cs typeface="Simplified Arabic" pitchFamily="18" charset="-78"/>
              </a:rPr>
              <a:t>عظام الساعد</a:t>
            </a:r>
            <a:endParaRPr lang="he-IL" sz="3600" dirty="0">
              <a:latin typeface="Simplified Arabic" pitchFamily="18" charset="-78"/>
            </a:endParaRPr>
          </a:p>
        </p:txBody>
      </p:sp>
      <p:sp>
        <p:nvSpPr>
          <p:cNvPr id="8" name="מלבן מעוגל 7"/>
          <p:cNvSpPr/>
          <p:nvPr/>
        </p:nvSpPr>
        <p:spPr>
          <a:xfrm>
            <a:off x="6623720" y="1340768"/>
            <a:ext cx="2520280" cy="864096"/>
          </a:xfrm>
          <a:prstGeom prst="roundRect">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ar-AE" sz="3600" dirty="0" smtClean="0">
                <a:latin typeface="Simplified Arabic" pitchFamily="18" charset="-78"/>
                <a:cs typeface="Simplified Arabic" pitchFamily="18" charset="-78"/>
              </a:rPr>
              <a:t>عظمة العضد</a:t>
            </a:r>
            <a:endParaRPr lang="he-IL" sz="3600" dirty="0">
              <a:latin typeface="Simplified Arabic" pitchFamily="18" charset="-78"/>
            </a:endParaRPr>
          </a:p>
        </p:txBody>
      </p:sp>
      <p:sp>
        <p:nvSpPr>
          <p:cNvPr id="10" name="מלבן מעוגל 9"/>
          <p:cNvSpPr/>
          <p:nvPr/>
        </p:nvSpPr>
        <p:spPr>
          <a:xfrm>
            <a:off x="6623720" y="5517232"/>
            <a:ext cx="2520280" cy="864096"/>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AE" sz="3600" dirty="0" smtClean="0">
                <a:latin typeface="Simplified Arabic" pitchFamily="18" charset="-78"/>
                <a:cs typeface="Simplified Arabic" pitchFamily="18" charset="-78"/>
              </a:rPr>
              <a:t>عظام الساق</a:t>
            </a:r>
            <a:endParaRPr lang="he-IL" sz="3600" dirty="0">
              <a:latin typeface="Simplified Arabic" pitchFamily="18" charset="-78"/>
            </a:endParaRPr>
          </a:p>
        </p:txBody>
      </p:sp>
      <p:sp>
        <p:nvSpPr>
          <p:cNvPr id="11" name="מלבן מעוגל 10"/>
          <p:cNvSpPr/>
          <p:nvPr/>
        </p:nvSpPr>
        <p:spPr>
          <a:xfrm>
            <a:off x="467544" y="2852936"/>
            <a:ext cx="2520280" cy="864096"/>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AE" sz="3600" dirty="0" smtClean="0">
                <a:latin typeface="Simplified Arabic" pitchFamily="18" charset="-78"/>
                <a:cs typeface="Simplified Arabic" pitchFamily="18" charset="-78"/>
              </a:rPr>
              <a:t>العمود الفقري</a:t>
            </a:r>
            <a:endParaRPr lang="he-IL" sz="3600" dirty="0">
              <a:latin typeface="Simplified Arabic" pitchFamily="18" charset="-78"/>
            </a:endParaRPr>
          </a:p>
        </p:txBody>
      </p:sp>
      <p:sp>
        <p:nvSpPr>
          <p:cNvPr id="12" name="מלבן מעוגל 11"/>
          <p:cNvSpPr/>
          <p:nvPr/>
        </p:nvSpPr>
        <p:spPr>
          <a:xfrm>
            <a:off x="467544" y="1268760"/>
            <a:ext cx="2520280" cy="864096"/>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AE" sz="3600" dirty="0" smtClean="0">
                <a:latin typeface="Simplified Arabic" pitchFamily="18" charset="-78"/>
                <a:cs typeface="Simplified Arabic" pitchFamily="18" charset="-78"/>
              </a:rPr>
              <a:t>عظمة الفك</a:t>
            </a:r>
            <a:endParaRPr lang="he-IL" sz="3600" dirty="0">
              <a:latin typeface="Simplified Arabic" pitchFamily="18" charset="-78"/>
            </a:endParaRPr>
          </a:p>
        </p:txBody>
      </p:sp>
      <p:sp>
        <p:nvSpPr>
          <p:cNvPr id="13" name="מלבן מעוגל 12"/>
          <p:cNvSpPr/>
          <p:nvPr/>
        </p:nvSpPr>
        <p:spPr>
          <a:xfrm>
            <a:off x="467544" y="0"/>
            <a:ext cx="2520280" cy="864096"/>
          </a:xfrm>
          <a:prstGeom prst="roundRect">
            <a:avLst/>
          </a:prstGeom>
        </p:spPr>
        <p:style>
          <a:lnRef idx="1">
            <a:schemeClr val="dk1"/>
          </a:lnRef>
          <a:fillRef idx="2">
            <a:schemeClr val="dk1"/>
          </a:fillRef>
          <a:effectRef idx="1">
            <a:schemeClr val="dk1"/>
          </a:effectRef>
          <a:fontRef idx="minor">
            <a:schemeClr val="dk1"/>
          </a:fontRef>
        </p:style>
        <p:txBody>
          <a:bodyPr rtlCol="1" anchor="ctr"/>
          <a:lstStyle/>
          <a:p>
            <a:pPr algn="ctr"/>
            <a:r>
              <a:rPr lang="ar-AE" sz="3600" dirty="0" smtClean="0">
                <a:latin typeface="Simplified Arabic" pitchFamily="18" charset="-78"/>
                <a:cs typeface="Simplified Arabic" pitchFamily="18" charset="-78"/>
              </a:rPr>
              <a:t>جمجمة</a:t>
            </a:r>
            <a:endParaRPr lang="he-IL" sz="3200" dirty="0">
              <a:latin typeface="Simplified Arabic" pitchFamily="18" charset="-78"/>
            </a:endParaRPr>
          </a:p>
        </p:txBody>
      </p:sp>
      <p:cxnSp>
        <p:nvCxnSpPr>
          <p:cNvPr id="15" name="מחבר חץ ישר 14"/>
          <p:cNvCxnSpPr/>
          <p:nvPr/>
        </p:nvCxnSpPr>
        <p:spPr>
          <a:xfrm flipH="1" flipV="1">
            <a:off x="3275856" y="260648"/>
            <a:ext cx="1584176"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מחבר חץ ישר 17"/>
          <p:cNvCxnSpPr/>
          <p:nvPr/>
        </p:nvCxnSpPr>
        <p:spPr>
          <a:xfrm flipH="1">
            <a:off x="3131840" y="2564904"/>
            <a:ext cx="2088232"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מחבר חץ ישר 18"/>
          <p:cNvCxnSpPr/>
          <p:nvPr/>
        </p:nvCxnSpPr>
        <p:spPr>
          <a:xfrm flipH="1">
            <a:off x="3203848" y="980728"/>
            <a:ext cx="1872208"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מחבר חץ ישר 19"/>
          <p:cNvCxnSpPr/>
          <p:nvPr/>
        </p:nvCxnSpPr>
        <p:spPr>
          <a:xfrm flipH="1">
            <a:off x="3203848" y="3212976"/>
            <a:ext cx="1584176" cy="12961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מחבר חץ ישר 24"/>
          <p:cNvCxnSpPr/>
          <p:nvPr/>
        </p:nvCxnSpPr>
        <p:spPr>
          <a:xfrm>
            <a:off x="5580112" y="5157192"/>
            <a:ext cx="108012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מחבר חץ ישר 25"/>
          <p:cNvCxnSpPr/>
          <p:nvPr/>
        </p:nvCxnSpPr>
        <p:spPr>
          <a:xfrm flipV="1">
            <a:off x="6084168" y="1700808"/>
            <a:ext cx="504056" cy="887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מחבר חץ ישר 31"/>
          <p:cNvCxnSpPr/>
          <p:nvPr/>
        </p:nvCxnSpPr>
        <p:spPr>
          <a:xfrm flipV="1">
            <a:off x="6156176" y="2852936"/>
            <a:ext cx="432048"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1"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770" decel="100000"/>
                                        <p:tgtEl>
                                          <p:spTgt spid="13"/>
                                        </p:tgtEl>
                                      </p:cBhvr>
                                    </p:animEffect>
                                    <p:animScale>
                                      <p:cBhvr>
                                        <p:cTn id="8" dur="770" decel="100000"/>
                                        <p:tgtEl>
                                          <p:spTgt spid="13"/>
                                        </p:tgtEl>
                                      </p:cBhvr>
                                      <p:from x="10000" y="10000"/>
                                      <p:to x="200000" y="450000"/>
                                    </p:animScale>
                                    <p:animScale>
                                      <p:cBhvr>
                                        <p:cTn id="9" dur="1230" accel="100000" fill="hold">
                                          <p:stCondLst>
                                            <p:cond delay="770"/>
                                          </p:stCondLst>
                                        </p:cTn>
                                        <p:tgtEl>
                                          <p:spTgt spid="13"/>
                                        </p:tgtEl>
                                      </p:cBhvr>
                                      <p:from x="200000" y="450000"/>
                                      <p:to x="100000" y="100000"/>
                                    </p:animScale>
                                    <p:set>
                                      <p:cBhvr>
                                        <p:cTn id="10" dur="770" fill="hold"/>
                                        <p:tgtEl>
                                          <p:spTgt spid="13"/>
                                        </p:tgtEl>
                                        <p:attrNameLst>
                                          <p:attrName>ppt_x</p:attrName>
                                        </p:attrNameLst>
                                      </p:cBhvr>
                                      <p:to>
                                        <p:strVal val="(0.5)"/>
                                      </p:to>
                                    </p:set>
                                    <p:anim from="(0.5)" to="(#ppt_x)" calcmode="lin" valueType="num">
                                      <p:cBhvr>
                                        <p:cTn id="11" dur="1230" accel="100000" fill="hold">
                                          <p:stCondLst>
                                            <p:cond delay="770"/>
                                          </p:stCondLst>
                                        </p:cTn>
                                        <p:tgtEl>
                                          <p:spTgt spid="13"/>
                                        </p:tgtEl>
                                        <p:attrNameLst>
                                          <p:attrName>ppt_x</p:attrName>
                                        </p:attrNameLst>
                                      </p:cBhvr>
                                    </p:anim>
                                    <p:set>
                                      <p:cBhvr>
                                        <p:cTn id="12" dur="770" fill="hold"/>
                                        <p:tgtEl>
                                          <p:spTgt spid="13"/>
                                        </p:tgtEl>
                                        <p:attrNameLst>
                                          <p:attrName>ppt_y</p:attrName>
                                        </p:attrNameLst>
                                      </p:cBhvr>
                                      <p:to>
                                        <p:strVal val="(#ppt_y+0.4)"/>
                                      </p:to>
                                    </p:set>
                                    <p:anim from="(#ppt_y+0.4)" to="(#ppt_y)" calcmode="lin" valueType="num">
                                      <p:cBhvr>
                                        <p:cTn id="13" dur="1230" accel="100000" fill="hold">
                                          <p:stCondLst>
                                            <p:cond delay="770"/>
                                          </p:stCondLst>
                                        </p:cTn>
                                        <p:tgtEl>
                                          <p:spTgt spid="13"/>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770" decel="100000"/>
                                        <p:tgtEl>
                                          <p:spTgt spid="12"/>
                                        </p:tgtEl>
                                      </p:cBhvr>
                                    </p:animEffect>
                                    <p:animScale>
                                      <p:cBhvr>
                                        <p:cTn id="19" dur="770" decel="100000"/>
                                        <p:tgtEl>
                                          <p:spTgt spid="12"/>
                                        </p:tgtEl>
                                      </p:cBhvr>
                                      <p:from x="10000" y="10000"/>
                                      <p:to x="200000" y="450000"/>
                                    </p:animScale>
                                    <p:animScale>
                                      <p:cBhvr>
                                        <p:cTn id="20" dur="1230" accel="100000" fill="hold">
                                          <p:stCondLst>
                                            <p:cond delay="770"/>
                                          </p:stCondLst>
                                        </p:cTn>
                                        <p:tgtEl>
                                          <p:spTgt spid="12"/>
                                        </p:tgtEl>
                                      </p:cBhvr>
                                      <p:from x="200000" y="450000"/>
                                      <p:to x="100000" y="100000"/>
                                    </p:animScale>
                                    <p:set>
                                      <p:cBhvr>
                                        <p:cTn id="21" dur="770" fill="hold"/>
                                        <p:tgtEl>
                                          <p:spTgt spid="12"/>
                                        </p:tgtEl>
                                        <p:attrNameLst>
                                          <p:attrName>ppt_x</p:attrName>
                                        </p:attrNameLst>
                                      </p:cBhvr>
                                      <p:to>
                                        <p:strVal val="(0.5)"/>
                                      </p:to>
                                    </p:set>
                                    <p:anim from="(0.5)" to="(#ppt_x)" calcmode="lin" valueType="num">
                                      <p:cBhvr>
                                        <p:cTn id="22" dur="1230" accel="100000" fill="hold">
                                          <p:stCondLst>
                                            <p:cond delay="770"/>
                                          </p:stCondLst>
                                        </p:cTn>
                                        <p:tgtEl>
                                          <p:spTgt spid="12"/>
                                        </p:tgtEl>
                                        <p:attrNameLst>
                                          <p:attrName>ppt_x</p:attrName>
                                        </p:attrNameLst>
                                      </p:cBhvr>
                                    </p:anim>
                                    <p:set>
                                      <p:cBhvr>
                                        <p:cTn id="23" dur="770" fill="hold"/>
                                        <p:tgtEl>
                                          <p:spTgt spid="12"/>
                                        </p:tgtEl>
                                        <p:attrNameLst>
                                          <p:attrName>ppt_y</p:attrName>
                                        </p:attrNameLst>
                                      </p:cBhvr>
                                      <p:to>
                                        <p:strVal val="(#ppt_y+0.4)"/>
                                      </p:to>
                                    </p:set>
                                    <p:anim from="(#ppt_y+0.4)" to="(#ppt_y)" calcmode="lin" valueType="num">
                                      <p:cBhvr>
                                        <p:cTn id="24" dur="1230" accel="100000" fill="hold">
                                          <p:stCondLst>
                                            <p:cond delay="770"/>
                                          </p:stCondLst>
                                        </p:cTn>
                                        <p:tgtEl>
                                          <p:spTgt spid="12"/>
                                        </p:tgtEl>
                                        <p:attrNameLst>
                                          <p:attrName>ppt_y</p:attrName>
                                        </p:attrNameLst>
                                      </p:cBhvr>
                                    </p:anim>
                                  </p:childTnLst>
                                </p:cTn>
                              </p:par>
                            </p:childTnLst>
                          </p:cTn>
                        </p:par>
                      </p:childTnLst>
                    </p:cTn>
                  </p:par>
                  <p:par>
                    <p:cTn id="25" fill="hold">
                      <p:stCondLst>
                        <p:cond delay="indefinite"/>
                      </p:stCondLst>
                      <p:childTnLst>
                        <p:par>
                          <p:cTn id="26" fill="hold">
                            <p:stCondLst>
                              <p:cond delay="0"/>
                            </p:stCondLst>
                            <p:childTnLst>
                              <p:par>
                                <p:cTn id="27" presetID="51"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770" decel="100000"/>
                                        <p:tgtEl>
                                          <p:spTgt spid="11"/>
                                        </p:tgtEl>
                                      </p:cBhvr>
                                    </p:animEffect>
                                    <p:animScale>
                                      <p:cBhvr>
                                        <p:cTn id="30" dur="770" decel="100000"/>
                                        <p:tgtEl>
                                          <p:spTgt spid="11"/>
                                        </p:tgtEl>
                                      </p:cBhvr>
                                      <p:from x="10000" y="10000"/>
                                      <p:to x="200000" y="450000"/>
                                    </p:animScale>
                                    <p:animScale>
                                      <p:cBhvr>
                                        <p:cTn id="31" dur="1230" accel="100000" fill="hold">
                                          <p:stCondLst>
                                            <p:cond delay="770"/>
                                          </p:stCondLst>
                                        </p:cTn>
                                        <p:tgtEl>
                                          <p:spTgt spid="11"/>
                                        </p:tgtEl>
                                      </p:cBhvr>
                                      <p:from x="200000" y="450000"/>
                                      <p:to x="100000" y="100000"/>
                                    </p:animScale>
                                    <p:set>
                                      <p:cBhvr>
                                        <p:cTn id="32" dur="770" fill="hold"/>
                                        <p:tgtEl>
                                          <p:spTgt spid="11"/>
                                        </p:tgtEl>
                                        <p:attrNameLst>
                                          <p:attrName>ppt_x</p:attrName>
                                        </p:attrNameLst>
                                      </p:cBhvr>
                                      <p:to>
                                        <p:strVal val="(0.5)"/>
                                      </p:to>
                                    </p:set>
                                    <p:anim from="(0.5)" to="(#ppt_x)" calcmode="lin" valueType="num">
                                      <p:cBhvr>
                                        <p:cTn id="33" dur="1230" accel="100000" fill="hold">
                                          <p:stCondLst>
                                            <p:cond delay="770"/>
                                          </p:stCondLst>
                                        </p:cTn>
                                        <p:tgtEl>
                                          <p:spTgt spid="11"/>
                                        </p:tgtEl>
                                        <p:attrNameLst>
                                          <p:attrName>ppt_x</p:attrName>
                                        </p:attrNameLst>
                                      </p:cBhvr>
                                    </p:anim>
                                    <p:set>
                                      <p:cBhvr>
                                        <p:cTn id="34" dur="770" fill="hold"/>
                                        <p:tgtEl>
                                          <p:spTgt spid="11"/>
                                        </p:tgtEl>
                                        <p:attrNameLst>
                                          <p:attrName>ppt_y</p:attrName>
                                        </p:attrNameLst>
                                      </p:cBhvr>
                                      <p:to>
                                        <p:strVal val="(#ppt_y+0.4)"/>
                                      </p:to>
                                    </p:set>
                                    <p:anim from="(#ppt_y+0.4)" to="(#ppt_y)" calcmode="lin" valueType="num">
                                      <p:cBhvr>
                                        <p:cTn id="35" dur="1230" accel="100000" fill="hold">
                                          <p:stCondLst>
                                            <p:cond delay="770"/>
                                          </p:stCondLst>
                                        </p:cTn>
                                        <p:tgtEl>
                                          <p:spTgt spid="11"/>
                                        </p:tgtEl>
                                        <p:attrNameLst>
                                          <p:attrName>ppt_y</p:attrName>
                                        </p:attrNameLst>
                                      </p:cBhvr>
                                    </p:anim>
                                  </p:childTnLst>
                                </p:cTn>
                              </p:par>
                            </p:childTnLst>
                          </p:cTn>
                        </p:par>
                      </p:childTnLst>
                    </p:cTn>
                  </p:par>
                  <p:par>
                    <p:cTn id="36" fill="hold">
                      <p:stCondLst>
                        <p:cond delay="indefinite"/>
                      </p:stCondLst>
                      <p:childTnLst>
                        <p:par>
                          <p:cTn id="37" fill="hold">
                            <p:stCondLst>
                              <p:cond delay="0"/>
                            </p:stCondLst>
                            <p:childTnLst>
                              <p:par>
                                <p:cTn id="38" presetID="51" presetClass="entr" presetSubtype="0" fill="hold" grpId="0" nodeType="click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fade">
                                      <p:cBhvr>
                                        <p:cTn id="40" dur="770" decel="100000"/>
                                        <p:tgtEl>
                                          <p:spTgt spid="6"/>
                                        </p:tgtEl>
                                      </p:cBhvr>
                                    </p:animEffect>
                                    <p:animScale>
                                      <p:cBhvr>
                                        <p:cTn id="41" dur="770" decel="100000"/>
                                        <p:tgtEl>
                                          <p:spTgt spid="6"/>
                                        </p:tgtEl>
                                      </p:cBhvr>
                                      <p:from x="10000" y="10000"/>
                                      <p:to x="200000" y="450000"/>
                                    </p:animScale>
                                    <p:animScale>
                                      <p:cBhvr>
                                        <p:cTn id="42" dur="1230" accel="100000" fill="hold">
                                          <p:stCondLst>
                                            <p:cond delay="770"/>
                                          </p:stCondLst>
                                        </p:cTn>
                                        <p:tgtEl>
                                          <p:spTgt spid="6"/>
                                        </p:tgtEl>
                                      </p:cBhvr>
                                      <p:from x="200000" y="450000"/>
                                      <p:to x="100000" y="100000"/>
                                    </p:animScale>
                                    <p:set>
                                      <p:cBhvr>
                                        <p:cTn id="43" dur="770" fill="hold"/>
                                        <p:tgtEl>
                                          <p:spTgt spid="6"/>
                                        </p:tgtEl>
                                        <p:attrNameLst>
                                          <p:attrName>ppt_x</p:attrName>
                                        </p:attrNameLst>
                                      </p:cBhvr>
                                      <p:to>
                                        <p:strVal val="(0.5)"/>
                                      </p:to>
                                    </p:set>
                                    <p:anim from="(0.5)" to="(#ppt_x)" calcmode="lin" valueType="num">
                                      <p:cBhvr>
                                        <p:cTn id="44" dur="1230" accel="100000" fill="hold">
                                          <p:stCondLst>
                                            <p:cond delay="770"/>
                                          </p:stCondLst>
                                        </p:cTn>
                                        <p:tgtEl>
                                          <p:spTgt spid="6"/>
                                        </p:tgtEl>
                                        <p:attrNameLst>
                                          <p:attrName>ppt_x</p:attrName>
                                        </p:attrNameLst>
                                      </p:cBhvr>
                                    </p:anim>
                                    <p:set>
                                      <p:cBhvr>
                                        <p:cTn id="45" dur="770" fill="hold"/>
                                        <p:tgtEl>
                                          <p:spTgt spid="6"/>
                                        </p:tgtEl>
                                        <p:attrNameLst>
                                          <p:attrName>ppt_y</p:attrName>
                                        </p:attrNameLst>
                                      </p:cBhvr>
                                      <p:to>
                                        <p:strVal val="(#ppt_y+0.4)"/>
                                      </p:to>
                                    </p:set>
                                    <p:anim from="(#ppt_y+0.4)" to="(#ppt_y)" calcmode="lin" valueType="num">
                                      <p:cBhvr>
                                        <p:cTn id="46" dur="1230" accel="100000" fill="hold">
                                          <p:stCondLst>
                                            <p:cond delay="770"/>
                                          </p:stCondLst>
                                        </p:cTn>
                                        <p:tgtEl>
                                          <p:spTgt spid="6"/>
                                        </p:tgtEl>
                                        <p:attrNameLst>
                                          <p:attrName>ppt_y</p:attrName>
                                        </p:attrNameLst>
                                      </p:cBhvr>
                                    </p:anim>
                                  </p:childTnLst>
                                </p:cTn>
                              </p:par>
                            </p:childTnLst>
                          </p:cTn>
                        </p:par>
                      </p:childTnLst>
                    </p:cTn>
                  </p:par>
                  <p:par>
                    <p:cTn id="47" fill="hold">
                      <p:stCondLst>
                        <p:cond delay="indefinite"/>
                      </p:stCondLst>
                      <p:childTnLst>
                        <p:par>
                          <p:cTn id="48" fill="hold">
                            <p:stCondLst>
                              <p:cond delay="0"/>
                            </p:stCondLst>
                            <p:childTnLst>
                              <p:par>
                                <p:cTn id="49" presetID="51" presetClass="entr" presetSubtype="0" fill="hold" grpId="0" nodeType="clickEffect">
                                  <p:stCondLst>
                                    <p:cond delay="0"/>
                                  </p:stCondLst>
                                  <p:childTnLst>
                                    <p:set>
                                      <p:cBhvr>
                                        <p:cTn id="50" dur="1" fill="hold">
                                          <p:stCondLst>
                                            <p:cond delay="0"/>
                                          </p:stCondLst>
                                        </p:cTn>
                                        <p:tgtEl>
                                          <p:spTgt spid="8"/>
                                        </p:tgtEl>
                                        <p:attrNameLst>
                                          <p:attrName>style.visibility</p:attrName>
                                        </p:attrNameLst>
                                      </p:cBhvr>
                                      <p:to>
                                        <p:strVal val="visible"/>
                                      </p:to>
                                    </p:set>
                                    <p:animEffect transition="in" filter="fade">
                                      <p:cBhvr>
                                        <p:cTn id="51" dur="770" decel="100000"/>
                                        <p:tgtEl>
                                          <p:spTgt spid="8"/>
                                        </p:tgtEl>
                                      </p:cBhvr>
                                    </p:animEffect>
                                    <p:animScale>
                                      <p:cBhvr>
                                        <p:cTn id="52" dur="770" decel="100000"/>
                                        <p:tgtEl>
                                          <p:spTgt spid="8"/>
                                        </p:tgtEl>
                                      </p:cBhvr>
                                      <p:from x="10000" y="10000"/>
                                      <p:to x="200000" y="450000"/>
                                    </p:animScale>
                                    <p:animScale>
                                      <p:cBhvr>
                                        <p:cTn id="53" dur="1230" accel="100000" fill="hold">
                                          <p:stCondLst>
                                            <p:cond delay="770"/>
                                          </p:stCondLst>
                                        </p:cTn>
                                        <p:tgtEl>
                                          <p:spTgt spid="8"/>
                                        </p:tgtEl>
                                      </p:cBhvr>
                                      <p:from x="200000" y="450000"/>
                                      <p:to x="100000" y="100000"/>
                                    </p:animScale>
                                    <p:set>
                                      <p:cBhvr>
                                        <p:cTn id="54" dur="770" fill="hold"/>
                                        <p:tgtEl>
                                          <p:spTgt spid="8"/>
                                        </p:tgtEl>
                                        <p:attrNameLst>
                                          <p:attrName>ppt_x</p:attrName>
                                        </p:attrNameLst>
                                      </p:cBhvr>
                                      <p:to>
                                        <p:strVal val="(0.5)"/>
                                      </p:to>
                                    </p:set>
                                    <p:anim from="(0.5)" to="(#ppt_x)" calcmode="lin" valueType="num">
                                      <p:cBhvr>
                                        <p:cTn id="55" dur="1230" accel="100000" fill="hold">
                                          <p:stCondLst>
                                            <p:cond delay="770"/>
                                          </p:stCondLst>
                                        </p:cTn>
                                        <p:tgtEl>
                                          <p:spTgt spid="8"/>
                                        </p:tgtEl>
                                        <p:attrNameLst>
                                          <p:attrName>ppt_x</p:attrName>
                                        </p:attrNameLst>
                                      </p:cBhvr>
                                    </p:anim>
                                    <p:set>
                                      <p:cBhvr>
                                        <p:cTn id="56" dur="770" fill="hold"/>
                                        <p:tgtEl>
                                          <p:spTgt spid="8"/>
                                        </p:tgtEl>
                                        <p:attrNameLst>
                                          <p:attrName>ppt_y</p:attrName>
                                        </p:attrNameLst>
                                      </p:cBhvr>
                                      <p:to>
                                        <p:strVal val="(#ppt_y+0.4)"/>
                                      </p:to>
                                    </p:set>
                                    <p:anim from="(#ppt_y+0.4)" to="(#ppt_y)" calcmode="lin" valueType="num">
                                      <p:cBhvr>
                                        <p:cTn id="57" dur="1230" accel="100000" fill="hold">
                                          <p:stCondLst>
                                            <p:cond delay="770"/>
                                          </p:stCondLst>
                                        </p:cTn>
                                        <p:tgtEl>
                                          <p:spTgt spid="8"/>
                                        </p:tgtEl>
                                        <p:attrNameLst>
                                          <p:attrName>ppt_y</p:attrName>
                                        </p:attrNameLst>
                                      </p:cBhvr>
                                    </p:anim>
                                  </p:childTnLst>
                                </p:cTn>
                              </p:par>
                            </p:childTnLst>
                          </p:cTn>
                        </p:par>
                      </p:childTnLst>
                    </p:cTn>
                  </p:par>
                  <p:par>
                    <p:cTn id="58" fill="hold">
                      <p:stCondLst>
                        <p:cond delay="indefinite"/>
                      </p:stCondLst>
                      <p:childTnLst>
                        <p:par>
                          <p:cTn id="59" fill="hold">
                            <p:stCondLst>
                              <p:cond delay="0"/>
                            </p:stCondLst>
                            <p:childTnLst>
                              <p:par>
                                <p:cTn id="60" presetID="51" presetClass="entr" presetSubtype="0" fill="hold" grpId="0" nodeType="clickEffect">
                                  <p:stCondLst>
                                    <p:cond delay="0"/>
                                  </p:stCondLst>
                                  <p:childTnLst>
                                    <p:set>
                                      <p:cBhvr>
                                        <p:cTn id="61" dur="1" fill="hold">
                                          <p:stCondLst>
                                            <p:cond delay="0"/>
                                          </p:stCondLst>
                                        </p:cTn>
                                        <p:tgtEl>
                                          <p:spTgt spid="7"/>
                                        </p:tgtEl>
                                        <p:attrNameLst>
                                          <p:attrName>style.visibility</p:attrName>
                                        </p:attrNameLst>
                                      </p:cBhvr>
                                      <p:to>
                                        <p:strVal val="visible"/>
                                      </p:to>
                                    </p:set>
                                    <p:animEffect transition="in" filter="fade">
                                      <p:cBhvr>
                                        <p:cTn id="62" dur="770" decel="100000"/>
                                        <p:tgtEl>
                                          <p:spTgt spid="7"/>
                                        </p:tgtEl>
                                      </p:cBhvr>
                                    </p:animEffect>
                                    <p:animScale>
                                      <p:cBhvr>
                                        <p:cTn id="63" dur="770" decel="100000"/>
                                        <p:tgtEl>
                                          <p:spTgt spid="7"/>
                                        </p:tgtEl>
                                      </p:cBhvr>
                                      <p:from x="10000" y="10000"/>
                                      <p:to x="200000" y="450000"/>
                                    </p:animScale>
                                    <p:animScale>
                                      <p:cBhvr>
                                        <p:cTn id="64" dur="1230" accel="100000" fill="hold">
                                          <p:stCondLst>
                                            <p:cond delay="770"/>
                                          </p:stCondLst>
                                        </p:cTn>
                                        <p:tgtEl>
                                          <p:spTgt spid="7"/>
                                        </p:tgtEl>
                                      </p:cBhvr>
                                      <p:from x="200000" y="450000"/>
                                      <p:to x="100000" y="100000"/>
                                    </p:animScale>
                                    <p:set>
                                      <p:cBhvr>
                                        <p:cTn id="65" dur="770" fill="hold"/>
                                        <p:tgtEl>
                                          <p:spTgt spid="7"/>
                                        </p:tgtEl>
                                        <p:attrNameLst>
                                          <p:attrName>ppt_x</p:attrName>
                                        </p:attrNameLst>
                                      </p:cBhvr>
                                      <p:to>
                                        <p:strVal val="(0.5)"/>
                                      </p:to>
                                    </p:set>
                                    <p:anim from="(0.5)" to="(#ppt_x)" calcmode="lin" valueType="num">
                                      <p:cBhvr>
                                        <p:cTn id="66" dur="1230" accel="100000" fill="hold">
                                          <p:stCondLst>
                                            <p:cond delay="770"/>
                                          </p:stCondLst>
                                        </p:cTn>
                                        <p:tgtEl>
                                          <p:spTgt spid="7"/>
                                        </p:tgtEl>
                                        <p:attrNameLst>
                                          <p:attrName>ppt_x</p:attrName>
                                        </p:attrNameLst>
                                      </p:cBhvr>
                                    </p:anim>
                                    <p:set>
                                      <p:cBhvr>
                                        <p:cTn id="67" dur="770" fill="hold"/>
                                        <p:tgtEl>
                                          <p:spTgt spid="7"/>
                                        </p:tgtEl>
                                        <p:attrNameLst>
                                          <p:attrName>ppt_y</p:attrName>
                                        </p:attrNameLst>
                                      </p:cBhvr>
                                      <p:to>
                                        <p:strVal val="(#ppt_y+0.4)"/>
                                      </p:to>
                                    </p:set>
                                    <p:anim from="(#ppt_y+0.4)" to="(#ppt_y)" calcmode="lin" valueType="num">
                                      <p:cBhvr>
                                        <p:cTn id="68" dur="1230" accel="100000" fill="hold">
                                          <p:stCondLst>
                                            <p:cond delay="770"/>
                                          </p:stCondLst>
                                        </p:cTn>
                                        <p:tgtEl>
                                          <p:spTgt spid="7"/>
                                        </p:tgtEl>
                                        <p:attrNameLst>
                                          <p:attrName>ppt_y</p:attrName>
                                        </p:attrNameLst>
                                      </p:cBhvr>
                                    </p:anim>
                                  </p:childTnLst>
                                </p:cTn>
                              </p:par>
                            </p:childTnLst>
                          </p:cTn>
                        </p:par>
                      </p:childTnLst>
                    </p:cTn>
                  </p:par>
                  <p:par>
                    <p:cTn id="69" fill="hold">
                      <p:stCondLst>
                        <p:cond delay="indefinite"/>
                      </p:stCondLst>
                      <p:childTnLst>
                        <p:par>
                          <p:cTn id="70" fill="hold">
                            <p:stCondLst>
                              <p:cond delay="0"/>
                            </p:stCondLst>
                            <p:childTnLst>
                              <p:par>
                                <p:cTn id="71" presetID="51" presetClass="entr" presetSubtype="0" fill="hold" grpId="0" nodeType="clickEffect">
                                  <p:stCondLst>
                                    <p:cond delay="0"/>
                                  </p:stCondLst>
                                  <p:childTnLst>
                                    <p:set>
                                      <p:cBhvr>
                                        <p:cTn id="72" dur="1" fill="hold">
                                          <p:stCondLst>
                                            <p:cond delay="0"/>
                                          </p:stCondLst>
                                        </p:cTn>
                                        <p:tgtEl>
                                          <p:spTgt spid="10"/>
                                        </p:tgtEl>
                                        <p:attrNameLst>
                                          <p:attrName>style.visibility</p:attrName>
                                        </p:attrNameLst>
                                      </p:cBhvr>
                                      <p:to>
                                        <p:strVal val="visible"/>
                                      </p:to>
                                    </p:set>
                                    <p:animEffect transition="in" filter="fade">
                                      <p:cBhvr>
                                        <p:cTn id="73" dur="770" decel="100000"/>
                                        <p:tgtEl>
                                          <p:spTgt spid="10"/>
                                        </p:tgtEl>
                                      </p:cBhvr>
                                    </p:animEffect>
                                    <p:animScale>
                                      <p:cBhvr>
                                        <p:cTn id="74" dur="770" decel="100000"/>
                                        <p:tgtEl>
                                          <p:spTgt spid="10"/>
                                        </p:tgtEl>
                                      </p:cBhvr>
                                      <p:from x="10000" y="10000"/>
                                      <p:to x="200000" y="450000"/>
                                    </p:animScale>
                                    <p:animScale>
                                      <p:cBhvr>
                                        <p:cTn id="75" dur="1230" accel="100000" fill="hold">
                                          <p:stCondLst>
                                            <p:cond delay="770"/>
                                          </p:stCondLst>
                                        </p:cTn>
                                        <p:tgtEl>
                                          <p:spTgt spid="10"/>
                                        </p:tgtEl>
                                      </p:cBhvr>
                                      <p:from x="200000" y="450000"/>
                                      <p:to x="100000" y="100000"/>
                                    </p:animScale>
                                    <p:set>
                                      <p:cBhvr>
                                        <p:cTn id="76" dur="770" fill="hold"/>
                                        <p:tgtEl>
                                          <p:spTgt spid="10"/>
                                        </p:tgtEl>
                                        <p:attrNameLst>
                                          <p:attrName>ppt_x</p:attrName>
                                        </p:attrNameLst>
                                      </p:cBhvr>
                                      <p:to>
                                        <p:strVal val="(0.5)"/>
                                      </p:to>
                                    </p:set>
                                    <p:anim from="(0.5)" to="(#ppt_x)" calcmode="lin" valueType="num">
                                      <p:cBhvr>
                                        <p:cTn id="77" dur="1230" accel="100000" fill="hold">
                                          <p:stCondLst>
                                            <p:cond delay="770"/>
                                          </p:stCondLst>
                                        </p:cTn>
                                        <p:tgtEl>
                                          <p:spTgt spid="10"/>
                                        </p:tgtEl>
                                        <p:attrNameLst>
                                          <p:attrName>ppt_x</p:attrName>
                                        </p:attrNameLst>
                                      </p:cBhvr>
                                    </p:anim>
                                    <p:set>
                                      <p:cBhvr>
                                        <p:cTn id="78" dur="770" fill="hold"/>
                                        <p:tgtEl>
                                          <p:spTgt spid="10"/>
                                        </p:tgtEl>
                                        <p:attrNameLst>
                                          <p:attrName>ppt_y</p:attrName>
                                        </p:attrNameLst>
                                      </p:cBhvr>
                                      <p:to>
                                        <p:strVal val="(#ppt_y+0.4)"/>
                                      </p:to>
                                    </p:set>
                                    <p:anim from="(#ppt_y+0.4)" to="(#ppt_y)" calcmode="lin" valueType="num">
                                      <p:cBhvr>
                                        <p:cTn id="79" dur="1230" accel="100000" fill="hold">
                                          <p:stCondLst>
                                            <p:cond delay="770"/>
                                          </p:stCondLst>
                                        </p:cTn>
                                        <p:tgtEl>
                                          <p:spTgt spid="10"/>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0" grpId="0" animBg="1"/>
      <p:bldP spid="11" grpId="0" animBg="1"/>
      <p:bldP spid="12" grpId="0" animBg="1"/>
      <p:bldP spid="13"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67544" y="0"/>
            <a:ext cx="8229600" cy="1143000"/>
          </a:xfrm>
        </p:spPr>
        <p:txBody>
          <a:bodyPr/>
          <a:lstStyle/>
          <a:p>
            <a:pPr marL="514350" indent="-514350" algn="r"/>
            <a:r>
              <a:rPr lang="ar-AE" b="1" dirty="0" smtClean="0">
                <a:solidFill>
                  <a:schemeClr val="accent1">
                    <a:lumMod val="75000"/>
                  </a:schemeClr>
                </a:solidFill>
                <a:latin typeface="Simplified Arabic" pitchFamily="18" charset="-78"/>
                <a:cs typeface="Simplified Arabic" pitchFamily="18" charset="-78"/>
              </a:rPr>
              <a:t>الوظيفة </a:t>
            </a:r>
            <a:r>
              <a:rPr lang="ar-AE" b="1" dirty="0" err="1" smtClean="0">
                <a:solidFill>
                  <a:schemeClr val="accent1">
                    <a:lumMod val="75000"/>
                  </a:schemeClr>
                </a:solidFill>
                <a:latin typeface="Simplified Arabic" pitchFamily="18" charset="-78"/>
                <a:cs typeface="Simplified Arabic" pitchFamily="18" charset="-78"/>
              </a:rPr>
              <a:t>البيتية</a:t>
            </a:r>
            <a:endParaRPr lang="ar-AE" b="1" dirty="0" smtClean="0">
              <a:solidFill>
                <a:schemeClr val="accent1">
                  <a:lumMod val="75000"/>
                </a:schemeClr>
              </a:solidFill>
              <a:latin typeface="Simplified Arabic" pitchFamily="18" charset="-78"/>
              <a:cs typeface="Simplified Arabic" pitchFamily="18" charset="-78"/>
            </a:endParaRPr>
          </a:p>
        </p:txBody>
      </p:sp>
      <p:sp>
        <p:nvSpPr>
          <p:cNvPr id="3" name="מציין מיקום תוכן 2"/>
          <p:cNvSpPr>
            <a:spLocks noGrp="1"/>
          </p:cNvSpPr>
          <p:nvPr>
            <p:ph sz="quarter" idx="1"/>
          </p:nvPr>
        </p:nvSpPr>
        <p:spPr>
          <a:xfrm>
            <a:off x="467544" y="1340768"/>
            <a:ext cx="8229600" cy="5256584"/>
          </a:xfrm>
        </p:spPr>
        <p:txBody>
          <a:bodyPr>
            <a:normAutofit/>
          </a:bodyPr>
          <a:lstStyle/>
          <a:p>
            <a:pPr marL="742950" indent="-742950">
              <a:buNone/>
            </a:pPr>
            <a:endParaRPr lang="ar-AE" sz="3600" b="1" u="sng" dirty="0" smtClean="0"/>
          </a:p>
          <a:p>
            <a:pPr marL="742950" indent="-742950">
              <a:buNone/>
            </a:pPr>
            <a:r>
              <a:rPr lang="ar-AE" sz="3600" b="1" u="sng" dirty="0" smtClean="0"/>
              <a:t>مهمة </a:t>
            </a:r>
            <a:r>
              <a:rPr lang="ar-AE" sz="3600" b="1" u="sng" dirty="0" err="1" smtClean="0"/>
              <a:t>محوسبة:</a:t>
            </a:r>
            <a:endParaRPr lang="ar-AE" sz="3600" b="1" u="sng" dirty="0" smtClean="0"/>
          </a:p>
          <a:p>
            <a:pPr marL="742950" indent="-742950">
              <a:buNone/>
            </a:pPr>
            <a:endParaRPr lang="ar-AE" sz="3600" dirty="0" smtClean="0"/>
          </a:p>
          <a:p>
            <a:pPr marL="742950" indent="-742950" algn="ctr">
              <a:lnSpc>
                <a:spcPct val="150000"/>
              </a:lnSpc>
              <a:buNone/>
            </a:pPr>
            <a:r>
              <a:rPr lang="en-US" sz="3600" dirty="0" smtClean="0">
                <a:hlinkClick r:id="rId3"/>
              </a:rPr>
              <a:t>http://www.classtools.net/widgets/postIt_5/ckN1x.htm</a:t>
            </a:r>
            <a:endParaRPr lang="ar-AE" sz="3600" dirty="0" smtClean="0"/>
          </a:p>
          <a:p>
            <a:pPr marL="742950" indent="-742950" algn="ctr">
              <a:lnSpc>
                <a:spcPct val="150000"/>
              </a:lnSpc>
              <a:buNone/>
            </a:pPr>
            <a:endParaRPr lang="ar-AE" sz="3600" dirty="0" smtClean="0"/>
          </a:p>
        </p:txBody>
      </p:sp>
      <p:sp>
        <p:nvSpPr>
          <p:cNvPr id="5" name="מציין מיקום של כותרת תחתונה 4"/>
          <p:cNvSpPr>
            <a:spLocks noGrp="1"/>
          </p:cNvSpPr>
          <p:nvPr>
            <p:ph type="ftr" sz="quarter" idx="11"/>
          </p:nvPr>
        </p:nvSpPr>
        <p:spPr/>
        <p:txBody>
          <a:bodyPr/>
          <a:lstStyle/>
          <a:p>
            <a:endParaRPr lang="he-IL"/>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Oval 2">
            <a:hlinkClick r:id="rId3" action="ppaction://hlinksldjump" highlightClick="1"/>
          </p:cNvPr>
          <p:cNvSpPr>
            <a:spLocks noChangeArrowheads="1"/>
          </p:cNvSpPr>
          <p:nvPr/>
        </p:nvSpPr>
        <p:spPr bwMode="auto">
          <a:xfrm>
            <a:off x="5065713" y="908720"/>
            <a:ext cx="3168650" cy="2099593"/>
          </a:xfrm>
          <a:prstGeom prst="ellipse">
            <a:avLst/>
          </a:prstGeom>
          <a:ln>
            <a:headEnd/>
            <a:tailEnd/>
          </a:ln>
        </p:spPr>
        <p:style>
          <a:lnRef idx="3">
            <a:schemeClr val="lt1"/>
          </a:lnRef>
          <a:fillRef idx="1">
            <a:schemeClr val="accent2"/>
          </a:fillRef>
          <a:effectRef idx="1">
            <a:schemeClr val="accent2"/>
          </a:effectRef>
          <a:fontRef idx="minor">
            <a:schemeClr val="lt1"/>
          </a:fontRef>
        </p:style>
        <p:txBody>
          <a:bodyPr wrap="none" anchor="ctr">
            <a:flatTx/>
          </a:bodyPr>
          <a:lstStyle/>
          <a:p>
            <a:pPr algn="ctr"/>
            <a:r>
              <a:rPr lang="ar-SA" sz="6000" dirty="0">
                <a:latin typeface="Simplified Arabic" pitchFamily="18" charset="-78"/>
                <a:cs typeface="Simplified Arabic" pitchFamily="18" charset="-78"/>
              </a:rPr>
              <a:t>الأهداف</a:t>
            </a:r>
            <a:endParaRPr lang="en-US" sz="6000" dirty="0">
              <a:latin typeface="Simplified Arabic" pitchFamily="18" charset="-78"/>
              <a:cs typeface="Simplified Arabic" pitchFamily="18" charset="-78"/>
            </a:endParaRPr>
          </a:p>
        </p:txBody>
      </p:sp>
      <p:sp>
        <p:nvSpPr>
          <p:cNvPr id="5123" name="Oval 3">
            <a:hlinkClick r:id="rId4" action="ppaction://hlinksldjump" highlightClick="1"/>
          </p:cNvPr>
          <p:cNvSpPr>
            <a:spLocks noChangeArrowheads="1"/>
          </p:cNvSpPr>
          <p:nvPr/>
        </p:nvSpPr>
        <p:spPr bwMode="auto">
          <a:xfrm>
            <a:off x="900113" y="908721"/>
            <a:ext cx="3168650" cy="2171030"/>
          </a:xfrm>
          <a:prstGeom prst="ellipse">
            <a:avLst/>
          </a:prstGeom>
          <a:ln>
            <a:headEnd/>
            <a:tailEnd/>
          </a:ln>
        </p:spPr>
        <p:style>
          <a:lnRef idx="3">
            <a:schemeClr val="lt1"/>
          </a:lnRef>
          <a:fillRef idx="1">
            <a:schemeClr val="accent3"/>
          </a:fillRef>
          <a:effectRef idx="1">
            <a:schemeClr val="accent3"/>
          </a:effectRef>
          <a:fontRef idx="minor">
            <a:schemeClr val="lt1"/>
          </a:fontRef>
        </p:style>
        <p:txBody>
          <a:bodyPr wrap="none" anchor="ctr">
            <a:flatTx/>
          </a:bodyPr>
          <a:lstStyle/>
          <a:p>
            <a:pPr algn="ctr"/>
            <a:r>
              <a:rPr lang="ar-SA" sz="6000" dirty="0">
                <a:latin typeface="Simplified Arabic" pitchFamily="18" charset="-78"/>
                <a:cs typeface="Simplified Arabic" pitchFamily="18" charset="-78"/>
              </a:rPr>
              <a:t>الشرح</a:t>
            </a:r>
            <a:endParaRPr lang="en-US" sz="6000" dirty="0">
              <a:latin typeface="Simplified Arabic" pitchFamily="18" charset="-78"/>
              <a:cs typeface="Simplified Arabic" pitchFamily="18" charset="-78"/>
            </a:endParaRPr>
          </a:p>
        </p:txBody>
      </p:sp>
      <p:sp>
        <p:nvSpPr>
          <p:cNvPr id="5124" name="Oval 4">
            <a:hlinkClick r:id="rId5" action="ppaction://hlinksldjump" highlightClick="1"/>
          </p:cNvPr>
          <p:cNvSpPr>
            <a:spLocks noChangeArrowheads="1"/>
          </p:cNvSpPr>
          <p:nvPr/>
        </p:nvSpPr>
        <p:spPr bwMode="auto">
          <a:xfrm>
            <a:off x="900113" y="4271963"/>
            <a:ext cx="3168650" cy="1965349"/>
          </a:xfrm>
          <a:prstGeom prst="ellipse">
            <a:avLst/>
          </a:prstGeom>
          <a:ln>
            <a:headEnd/>
            <a:tailEnd/>
          </a:ln>
        </p:spPr>
        <p:style>
          <a:lnRef idx="3">
            <a:schemeClr val="lt1"/>
          </a:lnRef>
          <a:fillRef idx="1">
            <a:schemeClr val="accent6"/>
          </a:fillRef>
          <a:effectRef idx="1">
            <a:schemeClr val="accent6"/>
          </a:effectRef>
          <a:fontRef idx="minor">
            <a:schemeClr val="lt1"/>
          </a:fontRef>
        </p:style>
        <p:txBody>
          <a:bodyPr wrap="none" anchor="ctr">
            <a:flatTx/>
          </a:bodyPr>
          <a:lstStyle/>
          <a:p>
            <a:pPr algn="ctr"/>
            <a:r>
              <a:rPr lang="ar-SA" sz="5400" dirty="0">
                <a:latin typeface="Simplified Arabic" pitchFamily="18" charset="-78"/>
                <a:cs typeface="Simplified Arabic" pitchFamily="18" charset="-78"/>
              </a:rPr>
              <a:t>النشاط العملي</a:t>
            </a:r>
            <a:endParaRPr lang="en-US" sz="5400" dirty="0">
              <a:latin typeface="Simplified Arabic" pitchFamily="18" charset="-78"/>
              <a:cs typeface="Simplified Arabic" pitchFamily="18" charset="-78"/>
            </a:endParaRPr>
          </a:p>
        </p:txBody>
      </p:sp>
      <p:sp>
        <p:nvSpPr>
          <p:cNvPr id="5125" name="Oval 5">
            <a:hlinkClick r:id="rId6" action="ppaction://hlinksldjump" highlightClick="1"/>
          </p:cNvPr>
          <p:cNvSpPr>
            <a:spLocks noChangeArrowheads="1"/>
          </p:cNvSpPr>
          <p:nvPr/>
        </p:nvSpPr>
        <p:spPr bwMode="auto">
          <a:xfrm>
            <a:off x="5267325" y="4221163"/>
            <a:ext cx="3168650" cy="1944141"/>
          </a:xfrm>
          <a:prstGeom prst="ellipse">
            <a:avLst/>
          </a:prstGeom>
          <a:ln>
            <a:headEnd/>
            <a:tailEnd/>
          </a:ln>
        </p:spPr>
        <p:style>
          <a:lnRef idx="3">
            <a:schemeClr val="lt1"/>
          </a:lnRef>
          <a:fillRef idx="1">
            <a:schemeClr val="accent5"/>
          </a:fillRef>
          <a:effectRef idx="1">
            <a:schemeClr val="accent5"/>
          </a:effectRef>
          <a:fontRef idx="minor">
            <a:schemeClr val="lt1"/>
          </a:fontRef>
        </p:style>
        <p:txBody>
          <a:bodyPr wrap="none" anchor="ctr">
            <a:flatTx/>
          </a:bodyPr>
          <a:lstStyle/>
          <a:p>
            <a:pPr algn="ctr"/>
            <a:r>
              <a:rPr lang="ar-SA" sz="6000" dirty="0">
                <a:latin typeface="Simplified Arabic" pitchFamily="18" charset="-78"/>
                <a:cs typeface="Simplified Arabic" pitchFamily="18" charset="-78"/>
              </a:rPr>
              <a:t>التقويم</a:t>
            </a:r>
            <a:endParaRPr lang="en-US" sz="6000" dirty="0">
              <a:latin typeface="Simplified Arabic" pitchFamily="18" charset="-78"/>
              <a:cs typeface="Simplified Arabic" pitchFamily="18" charset="-78"/>
            </a:endParaRPr>
          </a:p>
        </p:txBody>
      </p:sp>
      <p:sp>
        <p:nvSpPr>
          <p:cNvPr id="5126" name="Oval 6"/>
          <p:cNvSpPr>
            <a:spLocks noChangeArrowheads="1"/>
          </p:cNvSpPr>
          <p:nvPr/>
        </p:nvSpPr>
        <p:spPr bwMode="auto">
          <a:xfrm>
            <a:off x="4303713" y="3546475"/>
            <a:ext cx="574675" cy="431800"/>
          </a:xfrm>
          <a:prstGeom prst="ellips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wrap="none" anchor="ctr"/>
          <a:lstStyle/>
          <a:p>
            <a:endParaRPr lang="he-IL"/>
          </a:p>
        </p:txBody>
      </p:sp>
      <p:sp>
        <p:nvSpPr>
          <p:cNvPr id="5127" name="Line 7"/>
          <p:cNvSpPr>
            <a:spLocks noChangeShapeType="1"/>
          </p:cNvSpPr>
          <p:nvPr/>
        </p:nvSpPr>
        <p:spPr bwMode="auto">
          <a:xfrm flipH="1">
            <a:off x="3868738" y="3957638"/>
            <a:ext cx="576262" cy="647700"/>
          </a:xfrm>
          <a:prstGeom prst="line">
            <a:avLst/>
          </a:prstGeom>
          <a:ln>
            <a:headEnd/>
            <a:tailEnd/>
          </a:ln>
        </p:spPr>
        <p:style>
          <a:lnRef idx="3">
            <a:schemeClr val="accent4"/>
          </a:lnRef>
          <a:fillRef idx="0">
            <a:schemeClr val="accent4"/>
          </a:fillRef>
          <a:effectRef idx="2">
            <a:schemeClr val="accent4"/>
          </a:effectRef>
          <a:fontRef idx="minor">
            <a:schemeClr val="tx1"/>
          </a:fontRef>
        </p:style>
        <p:txBody>
          <a:bodyPr wrap="none" anchor="ctr"/>
          <a:lstStyle/>
          <a:p>
            <a:endParaRPr lang="he-IL"/>
          </a:p>
        </p:txBody>
      </p:sp>
      <p:sp>
        <p:nvSpPr>
          <p:cNvPr id="5128" name="Line 8"/>
          <p:cNvSpPr>
            <a:spLocks noChangeShapeType="1"/>
          </p:cNvSpPr>
          <p:nvPr/>
        </p:nvSpPr>
        <p:spPr bwMode="auto">
          <a:xfrm>
            <a:off x="4787900" y="3933825"/>
            <a:ext cx="647700" cy="647700"/>
          </a:xfrm>
          <a:prstGeom prst="line">
            <a:avLst/>
          </a:prstGeom>
          <a:ln>
            <a:headEnd/>
            <a:tailEnd/>
          </a:ln>
        </p:spPr>
        <p:style>
          <a:lnRef idx="3">
            <a:schemeClr val="accent4"/>
          </a:lnRef>
          <a:fillRef idx="0">
            <a:schemeClr val="accent4"/>
          </a:fillRef>
          <a:effectRef idx="2">
            <a:schemeClr val="accent4"/>
          </a:effectRef>
          <a:fontRef idx="minor">
            <a:schemeClr val="tx1"/>
          </a:fontRef>
        </p:style>
        <p:txBody>
          <a:bodyPr wrap="none" anchor="ctr"/>
          <a:lstStyle/>
          <a:p>
            <a:endParaRPr lang="he-IL"/>
          </a:p>
        </p:txBody>
      </p:sp>
      <p:sp>
        <p:nvSpPr>
          <p:cNvPr id="5129" name="Line 9"/>
          <p:cNvSpPr>
            <a:spLocks noChangeShapeType="1"/>
          </p:cNvSpPr>
          <p:nvPr/>
        </p:nvSpPr>
        <p:spPr bwMode="auto">
          <a:xfrm flipV="1">
            <a:off x="4787900" y="2852738"/>
            <a:ext cx="647700" cy="720725"/>
          </a:xfrm>
          <a:prstGeom prst="line">
            <a:avLst/>
          </a:prstGeom>
          <a:ln>
            <a:headEnd/>
            <a:tailEnd/>
          </a:ln>
        </p:spPr>
        <p:style>
          <a:lnRef idx="3">
            <a:schemeClr val="accent4"/>
          </a:lnRef>
          <a:fillRef idx="0">
            <a:schemeClr val="accent4"/>
          </a:fillRef>
          <a:effectRef idx="2">
            <a:schemeClr val="accent4"/>
          </a:effectRef>
          <a:fontRef idx="minor">
            <a:schemeClr val="tx1"/>
          </a:fontRef>
        </p:style>
        <p:txBody>
          <a:bodyPr wrap="none" anchor="ctr"/>
          <a:lstStyle/>
          <a:p>
            <a:endParaRPr lang="he-IL"/>
          </a:p>
        </p:txBody>
      </p:sp>
      <p:sp>
        <p:nvSpPr>
          <p:cNvPr id="5130" name="Line 10"/>
          <p:cNvSpPr>
            <a:spLocks noChangeShapeType="1"/>
          </p:cNvSpPr>
          <p:nvPr/>
        </p:nvSpPr>
        <p:spPr bwMode="auto">
          <a:xfrm flipH="1" flipV="1">
            <a:off x="3708400" y="2924175"/>
            <a:ext cx="719138" cy="649288"/>
          </a:xfrm>
          <a:prstGeom prst="line">
            <a:avLst/>
          </a:prstGeom>
          <a:ln>
            <a:headEnd/>
            <a:tailEnd/>
          </a:ln>
        </p:spPr>
        <p:style>
          <a:lnRef idx="3">
            <a:schemeClr val="accent4"/>
          </a:lnRef>
          <a:fillRef idx="0">
            <a:schemeClr val="accent4"/>
          </a:fillRef>
          <a:effectRef idx="2">
            <a:schemeClr val="accent4"/>
          </a:effectRef>
          <a:fontRef idx="minor">
            <a:schemeClr val="tx1"/>
          </a:fontRef>
        </p:style>
        <p:txBody>
          <a:bodyPr wrap="none" anchor="ctr"/>
          <a:lstStyle/>
          <a:p>
            <a:endParaRPr lang="he-IL"/>
          </a:p>
        </p:txBody>
      </p:sp>
    </p:spTree>
  </p:cSld>
  <p:clrMapOvr>
    <a:masterClrMapping/>
  </p:clrMapOvr>
  <p:transition advClick="0">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8" fill="hold" grpId="0" nodeType="afterEffect">
                                  <p:stCondLst>
                                    <p:cond delay="500"/>
                                  </p:stCondLst>
                                  <p:childTnLst>
                                    <p:set>
                                      <p:cBhvr>
                                        <p:cTn id="6" dur="1" fill="hold">
                                          <p:stCondLst>
                                            <p:cond delay="0"/>
                                          </p:stCondLst>
                                        </p:cTn>
                                        <p:tgtEl>
                                          <p:spTgt spid="5122"/>
                                        </p:tgtEl>
                                        <p:attrNameLst>
                                          <p:attrName>style.visibility</p:attrName>
                                        </p:attrNameLst>
                                      </p:cBhvr>
                                      <p:to>
                                        <p:strVal val="visible"/>
                                      </p:to>
                                    </p:set>
                                    <p:animEffect transition="in" filter="wheel(8)">
                                      <p:cBhvr>
                                        <p:cTn id="7" dur="2000"/>
                                        <p:tgtEl>
                                          <p:spTgt spid="5122"/>
                                        </p:tgtEl>
                                      </p:cBhvr>
                                    </p:animEffect>
                                  </p:childTnLst>
                                </p:cTn>
                              </p:par>
                            </p:childTnLst>
                          </p:cTn>
                        </p:par>
                        <p:par>
                          <p:cTn id="8" fill="hold">
                            <p:stCondLst>
                              <p:cond delay="2500"/>
                            </p:stCondLst>
                            <p:childTnLst>
                              <p:par>
                                <p:cTn id="9" presetID="21" presetClass="entr" presetSubtype="8" fill="hold" grpId="0" nodeType="afterEffect">
                                  <p:stCondLst>
                                    <p:cond delay="500"/>
                                  </p:stCondLst>
                                  <p:childTnLst>
                                    <p:set>
                                      <p:cBhvr>
                                        <p:cTn id="10" dur="1" fill="hold">
                                          <p:stCondLst>
                                            <p:cond delay="0"/>
                                          </p:stCondLst>
                                        </p:cTn>
                                        <p:tgtEl>
                                          <p:spTgt spid="5123"/>
                                        </p:tgtEl>
                                        <p:attrNameLst>
                                          <p:attrName>style.visibility</p:attrName>
                                        </p:attrNameLst>
                                      </p:cBhvr>
                                      <p:to>
                                        <p:strVal val="visible"/>
                                      </p:to>
                                    </p:set>
                                    <p:animEffect transition="in" filter="wheel(8)">
                                      <p:cBhvr>
                                        <p:cTn id="11" dur="2000"/>
                                        <p:tgtEl>
                                          <p:spTgt spid="5123"/>
                                        </p:tgtEl>
                                      </p:cBhvr>
                                    </p:animEffect>
                                  </p:childTnLst>
                                </p:cTn>
                              </p:par>
                            </p:childTnLst>
                          </p:cTn>
                        </p:par>
                        <p:par>
                          <p:cTn id="12" fill="hold">
                            <p:stCondLst>
                              <p:cond delay="5000"/>
                            </p:stCondLst>
                            <p:childTnLst>
                              <p:par>
                                <p:cTn id="13" presetID="21" presetClass="entr" presetSubtype="8" fill="hold" grpId="0" nodeType="afterEffect">
                                  <p:stCondLst>
                                    <p:cond delay="500"/>
                                  </p:stCondLst>
                                  <p:childTnLst>
                                    <p:set>
                                      <p:cBhvr>
                                        <p:cTn id="14" dur="1" fill="hold">
                                          <p:stCondLst>
                                            <p:cond delay="0"/>
                                          </p:stCondLst>
                                        </p:cTn>
                                        <p:tgtEl>
                                          <p:spTgt spid="5125"/>
                                        </p:tgtEl>
                                        <p:attrNameLst>
                                          <p:attrName>style.visibility</p:attrName>
                                        </p:attrNameLst>
                                      </p:cBhvr>
                                      <p:to>
                                        <p:strVal val="visible"/>
                                      </p:to>
                                    </p:set>
                                    <p:animEffect transition="in" filter="wheel(8)">
                                      <p:cBhvr>
                                        <p:cTn id="15" dur="2000"/>
                                        <p:tgtEl>
                                          <p:spTgt spid="5125"/>
                                        </p:tgtEl>
                                      </p:cBhvr>
                                    </p:animEffect>
                                  </p:childTnLst>
                                </p:cTn>
                              </p:par>
                            </p:childTnLst>
                          </p:cTn>
                        </p:par>
                        <p:par>
                          <p:cTn id="16" fill="hold">
                            <p:stCondLst>
                              <p:cond delay="7500"/>
                            </p:stCondLst>
                            <p:childTnLst>
                              <p:par>
                                <p:cTn id="17" presetID="21" presetClass="entr" presetSubtype="8" fill="hold" grpId="0" nodeType="afterEffect">
                                  <p:stCondLst>
                                    <p:cond delay="0"/>
                                  </p:stCondLst>
                                  <p:childTnLst>
                                    <p:set>
                                      <p:cBhvr>
                                        <p:cTn id="18" dur="1" fill="hold">
                                          <p:stCondLst>
                                            <p:cond delay="0"/>
                                          </p:stCondLst>
                                        </p:cTn>
                                        <p:tgtEl>
                                          <p:spTgt spid="5124"/>
                                        </p:tgtEl>
                                        <p:attrNameLst>
                                          <p:attrName>style.visibility</p:attrName>
                                        </p:attrNameLst>
                                      </p:cBhvr>
                                      <p:to>
                                        <p:strVal val="visible"/>
                                      </p:to>
                                    </p:set>
                                    <p:animEffect transition="in" filter="wheel(8)">
                                      <p:cBhvr>
                                        <p:cTn id="19" dur="2000"/>
                                        <p:tgtEl>
                                          <p:spTgt spid="5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nimBg="1"/>
      <p:bldP spid="5123" grpId="0" animBg="1"/>
      <p:bldP spid="5124" grpId="0" animBg="1"/>
      <p:bldP spid="512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67544" y="0"/>
            <a:ext cx="8229600" cy="1143000"/>
          </a:xfrm>
        </p:spPr>
        <p:txBody>
          <a:bodyPr/>
          <a:lstStyle/>
          <a:p>
            <a:pPr marL="514350" indent="-514350" algn="r"/>
            <a:r>
              <a:rPr lang="ar-AE" b="1" dirty="0" smtClean="0">
                <a:solidFill>
                  <a:schemeClr val="accent1">
                    <a:lumMod val="75000"/>
                  </a:schemeClr>
                </a:solidFill>
              </a:rPr>
              <a:t>الوظيفة </a:t>
            </a:r>
            <a:r>
              <a:rPr lang="ar-AE" b="1" dirty="0" err="1" smtClean="0">
                <a:solidFill>
                  <a:schemeClr val="accent1">
                    <a:lumMod val="75000"/>
                  </a:schemeClr>
                </a:solidFill>
              </a:rPr>
              <a:t>البيتية</a:t>
            </a:r>
            <a:endParaRPr lang="ar-AE" b="1" dirty="0" smtClean="0">
              <a:solidFill>
                <a:schemeClr val="accent1">
                  <a:lumMod val="75000"/>
                </a:schemeClr>
              </a:solidFill>
            </a:endParaRPr>
          </a:p>
        </p:txBody>
      </p:sp>
      <p:sp>
        <p:nvSpPr>
          <p:cNvPr id="3" name="מציין מיקום תוכן 2"/>
          <p:cNvSpPr>
            <a:spLocks noGrp="1"/>
          </p:cNvSpPr>
          <p:nvPr>
            <p:ph sz="quarter" idx="1"/>
          </p:nvPr>
        </p:nvSpPr>
        <p:spPr>
          <a:xfrm>
            <a:off x="467544" y="1340768"/>
            <a:ext cx="8229600" cy="5256584"/>
          </a:xfrm>
        </p:spPr>
        <p:txBody>
          <a:bodyPr>
            <a:normAutofit fontScale="85000" lnSpcReduction="10000"/>
          </a:bodyPr>
          <a:lstStyle/>
          <a:p>
            <a:pPr>
              <a:lnSpc>
                <a:spcPct val="150000"/>
              </a:lnSpc>
              <a:buNone/>
            </a:pPr>
            <a:r>
              <a:rPr lang="ar-AE" sz="2800" dirty="0" smtClean="0">
                <a:latin typeface="Simplified Arabic" pitchFamily="18" charset="-78"/>
                <a:cs typeface="Simplified Arabic" pitchFamily="18" charset="-78"/>
              </a:rPr>
              <a:t>عزيزي الطالب عليكَ التوجه إلى المواقع الموجودة في الشريحة السابقة من العارضة، وحل الفعالية الموجودة في الموقع وبعد الانتهاء من حلها عليك بحفظ الوظيفة ومن ثم قم بنسخ رابط الفعالية وأرسلها على البريد الإلكتروني </a:t>
            </a:r>
            <a:r>
              <a:rPr lang="ar-AE" sz="2800" dirty="0" err="1" smtClean="0">
                <a:latin typeface="Simplified Arabic" pitchFamily="18" charset="-78"/>
                <a:cs typeface="Simplified Arabic" pitchFamily="18" charset="-78"/>
              </a:rPr>
              <a:t>التالي:</a:t>
            </a:r>
            <a:r>
              <a:rPr lang="ar-AE" sz="2800" dirty="0" smtClean="0">
                <a:latin typeface="Simplified Arabic" pitchFamily="18" charset="-78"/>
                <a:cs typeface="Simplified Arabic" pitchFamily="18" charset="-78"/>
              </a:rPr>
              <a:t> </a:t>
            </a:r>
            <a:r>
              <a:rPr lang="en-US" sz="2800" dirty="0" smtClean="0">
                <a:latin typeface="Simplified Arabic" pitchFamily="18" charset="-78"/>
                <a:cs typeface="Simplified Arabic" pitchFamily="18" charset="-78"/>
                <a:hlinkClick r:id="rId2"/>
              </a:rPr>
              <a:t>dodo.990@hotmail.com</a:t>
            </a:r>
            <a:endParaRPr lang="ar-AE" sz="2800" dirty="0" smtClean="0">
              <a:latin typeface="Simplified Arabic" pitchFamily="18" charset="-78"/>
              <a:cs typeface="Simplified Arabic" pitchFamily="18" charset="-78"/>
            </a:endParaRPr>
          </a:p>
          <a:p>
            <a:pPr>
              <a:lnSpc>
                <a:spcPct val="150000"/>
              </a:lnSpc>
              <a:buNone/>
            </a:pPr>
            <a:r>
              <a:rPr lang="ar-AE" sz="2800" dirty="0" smtClean="0">
                <a:latin typeface="Simplified Arabic" pitchFamily="18" charset="-78"/>
                <a:cs typeface="Simplified Arabic" pitchFamily="18" charset="-78"/>
              </a:rPr>
              <a:t>على كل طالب/ة كتابة أسمة بالكامل في </a:t>
            </a:r>
            <a:r>
              <a:rPr lang="ar-AE" sz="2800" dirty="0" err="1" smtClean="0">
                <a:latin typeface="Simplified Arabic" pitchFamily="18" charset="-78"/>
                <a:cs typeface="Simplified Arabic" pitchFamily="18" charset="-78"/>
              </a:rPr>
              <a:t>الأيميل</a:t>
            </a:r>
            <a:r>
              <a:rPr lang="ar-AE" sz="2800" dirty="0" smtClean="0">
                <a:latin typeface="Simplified Arabic" pitchFamily="18" charset="-78"/>
                <a:cs typeface="Simplified Arabic" pitchFamily="18" charset="-78"/>
              </a:rPr>
              <a:t> الذي يبعثه، كل طالب لا يذكر أسمة سيخصم 5 علامات من الوظيفة</a:t>
            </a:r>
            <a:endParaRPr lang="en-US" sz="2800" dirty="0" smtClean="0">
              <a:latin typeface="Simplified Arabic" pitchFamily="18" charset="-78"/>
              <a:cs typeface="Simplified Arabic" pitchFamily="18" charset="-78"/>
            </a:endParaRPr>
          </a:p>
          <a:p>
            <a:pPr>
              <a:lnSpc>
                <a:spcPct val="150000"/>
              </a:lnSpc>
              <a:buNone/>
            </a:pPr>
            <a:r>
              <a:rPr lang="ar-AE" sz="2800" dirty="0" smtClean="0">
                <a:latin typeface="Simplified Arabic" pitchFamily="18" charset="-78"/>
                <a:cs typeface="Simplified Arabic" pitchFamily="18" charset="-78"/>
              </a:rPr>
              <a:t>تسليم الوظيفة حتى موعد أقصاه الساعة</a:t>
            </a:r>
            <a:r>
              <a:rPr lang="he-IL" sz="2800" dirty="0" smtClean="0">
                <a:latin typeface="Simplified Arabic" pitchFamily="18" charset="-78"/>
                <a:cs typeface="Simplified Arabic" pitchFamily="18" charset="-78"/>
              </a:rPr>
              <a:t>: </a:t>
            </a:r>
            <a:r>
              <a:rPr lang="en-US" sz="2800" dirty="0" smtClean="0">
                <a:latin typeface="Simplified Arabic" pitchFamily="18" charset="-78"/>
                <a:cs typeface="Simplified Arabic" pitchFamily="18" charset="-78"/>
              </a:rPr>
              <a:t>21:00</a:t>
            </a:r>
            <a:r>
              <a:rPr lang="he-IL" sz="2800" dirty="0" smtClean="0">
                <a:latin typeface="Simplified Arabic" pitchFamily="18" charset="-78"/>
                <a:cs typeface="Simplified Arabic" pitchFamily="18" charset="-78"/>
              </a:rPr>
              <a:t> </a:t>
            </a:r>
            <a:r>
              <a:rPr lang="ar-AE" sz="2800" dirty="0" smtClean="0">
                <a:latin typeface="Simplified Arabic" pitchFamily="18" charset="-78"/>
                <a:cs typeface="Simplified Arabic" pitchFamily="18" charset="-78"/>
              </a:rPr>
              <a:t>مساءًا</a:t>
            </a:r>
            <a:r>
              <a:rPr lang="en-US" sz="2800" dirty="0" smtClean="0">
                <a:latin typeface="Simplified Arabic" pitchFamily="18" charset="-78"/>
                <a:cs typeface="Simplified Arabic" pitchFamily="18" charset="-78"/>
              </a:rPr>
              <a:t> </a:t>
            </a:r>
            <a:r>
              <a:rPr lang="ar-AE" sz="2800" dirty="0" smtClean="0">
                <a:latin typeface="Simplified Arabic" pitchFamily="18" charset="-78"/>
                <a:cs typeface="Simplified Arabic" pitchFamily="18" charset="-78"/>
              </a:rPr>
              <a:t>من يوم الوظيفة</a:t>
            </a:r>
            <a:r>
              <a:rPr lang="en-US" sz="2800" dirty="0" smtClean="0">
                <a:latin typeface="Simplified Arabic" pitchFamily="18" charset="-78"/>
                <a:cs typeface="Simplified Arabic" pitchFamily="18" charset="-78"/>
              </a:rPr>
              <a:t>.	</a:t>
            </a:r>
          </a:p>
          <a:p>
            <a:pPr>
              <a:lnSpc>
                <a:spcPct val="150000"/>
              </a:lnSpc>
              <a:buNone/>
            </a:pPr>
            <a:r>
              <a:rPr lang="ar-AE" sz="2800" b="1" dirty="0" smtClean="0">
                <a:solidFill>
                  <a:srgbClr val="FF0066"/>
                </a:solidFill>
              </a:rPr>
              <a:t>(تسليم الوظيفة بعد الوقت المحدد يؤدي إلى خصم 10 علامات من الوظيفة</a:t>
            </a:r>
            <a:r>
              <a:rPr lang="ar-AE" sz="2800" b="1" dirty="0" err="1" smtClean="0">
                <a:solidFill>
                  <a:srgbClr val="FF0066"/>
                </a:solidFill>
              </a:rPr>
              <a:t>).</a:t>
            </a:r>
            <a:endParaRPr lang="en-US" sz="2800" b="1" dirty="0" smtClean="0">
              <a:solidFill>
                <a:srgbClr val="FF0066"/>
              </a:solidFill>
            </a:endParaRPr>
          </a:p>
          <a:p>
            <a:pPr>
              <a:lnSpc>
                <a:spcPct val="150000"/>
              </a:lnSpc>
              <a:buNone/>
            </a:pPr>
            <a:endParaRPr lang="ar-AE" sz="2800" dirty="0" smtClean="0">
              <a:latin typeface="Simplified Arabic" pitchFamily="18" charset="-78"/>
              <a:cs typeface="Simplified Arabic" pitchFamily="18" charset="-78"/>
            </a:endParaRPr>
          </a:p>
          <a:p>
            <a:pPr>
              <a:buNone/>
            </a:pPr>
            <a:endParaRPr lang="en-US" sz="3600" b="1" dirty="0" smtClean="0"/>
          </a:p>
          <a:p>
            <a:pPr marL="742950" indent="-742950">
              <a:buNone/>
            </a:pPr>
            <a:endParaRPr lang="ar-AE" sz="3600" dirty="0"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par>
                                <p:cTn id="17" presetID="55"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2" end="2"/>
                                            </p:txEl>
                                          </p:spTgt>
                                        </p:tgtEl>
                                      </p:cBhvr>
                                    </p:animEffect>
                                  </p:childTnLst>
                                </p:cTn>
                              </p:par>
                              <p:par>
                                <p:cTn id="22" presetID="55"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p:cTn id="24"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5"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179388" y="980728"/>
            <a:ext cx="8713092" cy="5544616"/>
          </a:xfrm>
        </p:spPr>
        <p:txBody>
          <a:bodyPr>
            <a:normAutofit fontScale="92500" lnSpcReduction="20000"/>
          </a:bodyPr>
          <a:lstStyle/>
          <a:p>
            <a:pPr>
              <a:buNone/>
            </a:pPr>
            <a:r>
              <a:rPr lang="ar-AE" sz="4000" b="1" u="sng" dirty="0">
                <a:solidFill>
                  <a:schemeClr val="accent1">
                    <a:lumMod val="75000"/>
                  </a:schemeClr>
                </a:solidFill>
              </a:rPr>
              <a:t>أهداف </a:t>
            </a:r>
            <a:r>
              <a:rPr lang="ar-AE" sz="4000" b="1" u="sng" dirty="0" smtClean="0">
                <a:solidFill>
                  <a:schemeClr val="accent1">
                    <a:lumMod val="75000"/>
                  </a:schemeClr>
                </a:solidFill>
              </a:rPr>
              <a:t>معرفية:</a:t>
            </a:r>
            <a:endParaRPr lang="en-US" sz="4000" b="1" u="sng" dirty="0" smtClean="0">
              <a:solidFill>
                <a:schemeClr val="accent1">
                  <a:lumMod val="75000"/>
                </a:schemeClr>
              </a:solidFill>
            </a:endParaRPr>
          </a:p>
          <a:p>
            <a:pPr>
              <a:buNone/>
            </a:pPr>
            <a:r>
              <a:rPr lang="ar-AE" sz="4000" dirty="0" err="1" smtClean="0"/>
              <a:t>1.</a:t>
            </a:r>
            <a:r>
              <a:rPr lang="ar-AE" sz="4000" dirty="0" smtClean="0"/>
              <a:t> أن </a:t>
            </a:r>
            <a:r>
              <a:rPr lang="ar-AE" sz="4000" dirty="0" smtClean="0"/>
              <a:t>يعدد الطالب أقسام الهيكل </a:t>
            </a:r>
            <a:r>
              <a:rPr lang="ar-AE" sz="4000" dirty="0" smtClean="0"/>
              <a:t>العظمي</a:t>
            </a:r>
            <a:endParaRPr lang="ar-AE" sz="4000" dirty="0" smtClean="0"/>
          </a:p>
          <a:p>
            <a:pPr>
              <a:buNone/>
            </a:pPr>
            <a:r>
              <a:rPr lang="ar-AE" sz="4000" dirty="0" err="1" smtClean="0"/>
              <a:t>2.</a:t>
            </a:r>
            <a:r>
              <a:rPr lang="ar-AE" sz="4000" dirty="0" smtClean="0"/>
              <a:t> </a:t>
            </a:r>
            <a:r>
              <a:rPr lang="ar-AE" sz="4000" dirty="0" smtClean="0"/>
              <a:t>أن </a:t>
            </a:r>
            <a:r>
              <a:rPr lang="ar-AE" sz="4000" dirty="0"/>
              <a:t>يذكر الطالب وظائف الهيكل العظمي.</a:t>
            </a:r>
            <a:endParaRPr lang="en-US" sz="4000" dirty="0"/>
          </a:p>
          <a:p>
            <a:pPr>
              <a:buNone/>
            </a:pPr>
            <a:r>
              <a:rPr lang="ar-AE" sz="4000" b="1" u="sng" dirty="0">
                <a:solidFill>
                  <a:schemeClr val="accent1">
                    <a:lumMod val="75000"/>
                  </a:schemeClr>
                </a:solidFill>
              </a:rPr>
              <a:t>أهداف تفكيرية</a:t>
            </a:r>
            <a:r>
              <a:rPr lang="ar-AE" sz="4000" b="1" u="sng" dirty="0" smtClean="0">
                <a:solidFill>
                  <a:schemeClr val="accent1">
                    <a:lumMod val="75000"/>
                  </a:schemeClr>
                </a:solidFill>
              </a:rPr>
              <a:t>:</a:t>
            </a:r>
            <a:endParaRPr lang="en-US" sz="4000" b="1" u="sng" dirty="0" smtClean="0">
              <a:solidFill>
                <a:schemeClr val="accent1">
                  <a:lumMod val="75000"/>
                </a:schemeClr>
              </a:solidFill>
            </a:endParaRPr>
          </a:p>
          <a:p>
            <a:pPr>
              <a:buNone/>
            </a:pPr>
            <a:r>
              <a:rPr lang="he-IL" sz="4000" dirty="0" smtClean="0"/>
              <a:t>1. </a:t>
            </a:r>
            <a:r>
              <a:rPr lang="ar-AE" sz="4000" dirty="0" smtClean="0"/>
              <a:t>أن يفسر الطالب العلاقة بين مبنى الهيكل العظمي </a:t>
            </a:r>
            <a:r>
              <a:rPr lang="ar-AE" sz="4000" dirty="0" err="1" smtClean="0"/>
              <a:t>ووظيفتة.</a:t>
            </a:r>
            <a:endParaRPr lang="en-US" sz="4000" dirty="0" smtClean="0"/>
          </a:p>
          <a:p>
            <a:pPr>
              <a:buNone/>
            </a:pPr>
            <a:r>
              <a:rPr lang="ar-AE" sz="4000" dirty="0" err="1" smtClean="0"/>
              <a:t>2.</a:t>
            </a:r>
            <a:r>
              <a:rPr lang="ar-AE" sz="4000" dirty="0" smtClean="0"/>
              <a:t> أن </a:t>
            </a:r>
            <a:r>
              <a:rPr lang="ar-AE" sz="4000" dirty="0"/>
              <a:t>يفترض الطالب ما هي وظيفة كل نوع من </a:t>
            </a:r>
            <a:r>
              <a:rPr lang="ar-AE" sz="4000" dirty="0" err="1"/>
              <a:t>العظام؟</a:t>
            </a:r>
            <a:r>
              <a:rPr lang="ar-AE" sz="4000" dirty="0"/>
              <a:t> وعلى ماذا تعتمد الفرضية.</a:t>
            </a:r>
            <a:endParaRPr lang="en-US" sz="4000" dirty="0"/>
          </a:p>
          <a:p>
            <a:pPr>
              <a:buNone/>
            </a:pPr>
            <a:r>
              <a:rPr lang="ar-AE" sz="4000" b="1" u="sng" dirty="0">
                <a:solidFill>
                  <a:schemeClr val="accent1">
                    <a:lumMod val="75000"/>
                  </a:schemeClr>
                </a:solidFill>
              </a:rPr>
              <a:t>أهداف </a:t>
            </a:r>
            <a:r>
              <a:rPr lang="ar-AE" sz="4000" b="1" u="sng" dirty="0" err="1">
                <a:solidFill>
                  <a:schemeClr val="accent1">
                    <a:lumMod val="75000"/>
                  </a:schemeClr>
                </a:solidFill>
              </a:rPr>
              <a:t>إ</a:t>
            </a:r>
            <a:r>
              <a:rPr lang="ar-AE" sz="4000" b="1" u="sng" dirty="0" err="1" smtClean="0">
                <a:solidFill>
                  <a:schemeClr val="accent1">
                    <a:lumMod val="75000"/>
                  </a:schemeClr>
                </a:solidFill>
              </a:rPr>
              <a:t>نترحاسوبية</a:t>
            </a:r>
            <a:r>
              <a:rPr lang="ar-AE" sz="4000" b="1" u="sng" dirty="0" err="1">
                <a:solidFill>
                  <a:schemeClr val="accent1">
                    <a:lumMod val="75000"/>
                  </a:schemeClr>
                </a:solidFill>
              </a:rPr>
              <a:t>:</a:t>
            </a:r>
            <a:endParaRPr lang="en-US" sz="4000" b="1" u="sng" dirty="0">
              <a:solidFill>
                <a:schemeClr val="accent1">
                  <a:lumMod val="75000"/>
                </a:schemeClr>
              </a:solidFill>
            </a:endParaRPr>
          </a:p>
          <a:p>
            <a:pPr>
              <a:buNone/>
            </a:pPr>
            <a:r>
              <a:rPr lang="ar-AE" sz="4000" dirty="0" err="1" smtClean="0"/>
              <a:t>1</a:t>
            </a:r>
            <a:r>
              <a:rPr lang="ar-AE" sz="4000" dirty="0" err="1"/>
              <a:t>.</a:t>
            </a:r>
            <a:r>
              <a:rPr lang="ar-AE" sz="4000" dirty="0" smtClean="0"/>
              <a:t> </a:t>
            </a:r>
            <a:r>
              <a:rPr lang="ar-AE" sz="4000" dirty="0" smtClean="0"/>
              <a:t>أن </a:t>
            </a:r>
            <a:r>
              <a:rPr lang="ar-AE" sz="4000" dirty="0"/>
              <a:t>ينجح الطالب في حل الوظيفة </a:t>
            </a:r>
            <a:r>
              <a:rPr lang="ar-AE" sz="4000" dirty="0" smtClean="0"/>
              <a:t>وإرسالها عبر البريد </a:t>
            </a:r>
            <a:r>
              <a:rPr lang="ar-AE" sz="4000" dirty="0" err="1" smtClean="0"/>
              <a:t>الألكتروني.</a:t>
            </a:r>
            <a:endParaRPr lang="en-US" sz="4000" dirty="0"/>
          </a:p>
        </p:txBody>
      </p:sp>
      <p:sp>
        <p:nvSpPr>
          <p:cNvPr id="6146" name="Rectangle 2"/>
          <p:cNvSpPr>
            <a:spLocks noGrp="1" noChangeArrowheads="1"/>
          </p:cNvSpPr>
          <p:nvPr>
            <p:ph type="title"/>
          </p:nvPr>
        </p:nvSpPr>
        <p:spPr>
          <a:xfrm>
            <a:off x="467544" y="260648"/>
            <a:ext cx="8229600" cy="780380"/>
          </a:xfrm>
        </p:spPr>
        <p:txBody>
          <a:bodyPr>
            <a:normAutofit fontScale="90000"/>
          </a:bodyPr>
          <a:lstStyle/>
          <a:p>
            <a:r>
              <a:rPr lang="ar-AE" sz="5400" b="1" dirty="0" smtClean="0">
                <a:solidFill>
                  <a:schemeClr val="accent1">
                    <a:lumMod val="75000"/>
                  </a:schemeClr>
                </a:solidFill>
                <a:latin typeface="Simplified Arabic" pitchFamily="18" charset="-78"/>
                <a:cs typeface="Simplified Arabic" pitchFamily="18" charset="-78"/>
              </a:rPr>
              <a:t>أهداف الدرس</a:t>
            </a:r>
            <a:endParaRPr lang="en-US" sz="5400" b="1" dirty="0">
              <a:solidFill>
                <a:schemeClr val="accent1">
                  <a:lumMod val="75000"/>
                </a:schemeClr>
              </a:solidFill>
              <a:latin typeface="Simplified Arabic" pitchFamily="18" charset="-78"/>
              <a:cs typeface="Simplified Arabic" pitchFamily="18" charset="-78"/>
            </a:endParaRPr>
          </a:p>
        </p:txBody>
      </p:sp>
    </p:spTree>
  </p:cSld>
  <p:clrMapOvr>
    <a:masterClrMapping/>
  </p:clrMapOvr>
  <p:transition advClick="0">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768" decel="100000"/>
                                        <p:tgtEl>
                                          <p:spTgt spid="6146"/>
                                        </p:tgtEl>
                                      </p:cBhvr>
                                    </p:animEffect>
                                    <p:animScale>
                                      <p:cBhvr>
                                        <p:cTn id="8" dur="768" decel="100000"/>
                                        <p:tgtEl>
                                          <p:spTgt spid="6146"/>
                                        </p:tgtEl>
                                      </p:cBhvr>
                                      <p:from x="10000" y="10000"/>
                                      <p:to x="200000" y="450000"/>
                                    </p:animScale>
                                    <p:animScale>
                                      <p:cBhvr>
                                        <p:cTn id="9" dur="1230" accel="100000" fill="hold">
                                          <p:stCondLst>
                                            <p:cond delay="768"/>
                                          </p:stCondLst>
                                        </p:cTn>
                                        <p:tgtEl>
                                          <p:spTgt spid="6146"/>
                                        </p:tgtEl>
                                      </p:cBhvr>
                                      <p:from x="200000" y="450000"/>
                                      <p:to x="100000" y="100000"/>
                                    </p:animScale>
                                    <p:set>
                                      <p:cBhvr>
                                        <p:cTn id="10" dur="768" fill="hold"/>
                                        <p:tgtEl>
                                          <p:spTgt spid="6146"/>
                                        </p:tgtEl>
                                        <p:attrNameLst>
                                          <p:attrName>ppt_x</p:attrName>
                                        </p:attrNameLst>
                                      </p:cBhvr>
                                      <p:to>
                                        <p:strVal val="(0.5)"/>
                                      </p:to>
                                    </p:set>
                                    <p:anim from="(0.5)" to="(#ppt_x)" calcmode="lin" valueType="num">
                                      <p:cBhvr>
                                        <p:cTn id="11" dur="1230" accel="100000" fill="hold">
                                          <p:stCondLst>
                                            <p:cond delay="768"/>
                                          </p:stCondLst>
                                        </p:cTn>
                                        <p:tgtEl>
                                          <p:spTgt spid="6146"/>
                                        </p:tgtEl>
                                        <p:attrNameLst>
                                          <p:attrName>ppt_x</p:attrName>
                                        </p:attrNameLst>
                                      </p:cBhvr>
                                    </p:anim>
                                    <p:set>
                                      <p:cBhvr>
                                        <p:cTn id="12" dur="768" fill="hold"/>
                                        <p:tgtEl>
                                          <p:spTgt spid="6146"/>
                                        </p:tgtEl>
                                        <p:attrNameLst>
                                          <p:attrName>ppt_y</p:attrName>
                                        </p:attrNameLst>
                                      </p:cBhvr>
                                      <p:to>
                                        <p:strVal val="(#ppt_y+0.4)"/>
                                      </p:to>
                                    </p:set>
                                    <p:anim from="(#ppt_y+0.4)" to="(#ppt_y)" calcmode="lin" valueType="num">
                                      <p:cBhvr>
                                        <p:cTn id="13" dur="1230" accel="100000" fill="hold">
                                          <p:stCondLst>
                                            <p:cond delay="768"/>
                                          </p:stCondLst>
                                        </p:cTn>
                                        <p:tgtEl>
                                          <p:spTgt spid="6146"/>
                                        </p:tgtEl>
                                        <p:attrNameLst>
                                          <p:attrName>ppt_y</p:attrName>
                                        </p:attrNameLst>
                                      </p:cBhvr>
                                    </p:anim>
                                  </p:childTnLst>
                                </p:cTn>
                              </p:par>
                            </p:childTnLst>
                          </p:cTn>
                        </p:par>
                        <p:par>
                          <p:cTn id="14" fill="hold">
                            <p:stCondLst>
                              <p:cond delay="1998"/>
                            </p:stCondLst>
                            <p:childTnLst>
                              <p:par>
                                <p:cTn id="15" presetID="56" presetClass="entr" presetSubtype="0" fill="hold" grpId="0" nodeType="afterEffect">
                                  <p:stCondLst>
                                    <p:cond delay="0"/>
                                  </p:stCondLst>
                                  <p:iterate type="lt">
                                    <p:tmPct val="10000"/>
                                  </p:iterate>
                                  <p:childTnLst>
                                    <p:set>
                                      <p:cBhvr>
                                        <p:cTn id="16" dur="1" fill="hold">
                                          <p:stCondLst>
                                            <p:cond delay="0"/>
                                          </p:stCondLst>
                                        </p:cTn>
                                        <p:tgtEl>
                                          <p:spTgt spid="6147">
                                            <p:txEl>
                                              <p:pRg st="0" end="0"/>
                                            </p:txEl>
                                          </p:spTgt>
                                        </p:tgtEl>
                                        <p:attrNameLst>
                                          <p:attrName>style.visibility</p:attrName>
                                        </p:attrNameLst>
                                      </p:cBhvr>
                                      <p:to>
                                        <p:strVal val="visible"/>
                                      </p:to>
                                    </p:set>
                                    <p:anim by="(-#ppt_w*2)" calcmode="lin" valueType="num">
                                      <p:cBhvr rctx="PPT">
                                        <p:cTn id="17" dur="500" autoRev="1" fill="hold">
                                          <p:stCondLst>
                                            <p:cond delay="0"/>
                                          </p:stCondLst>
                                        </p:cTn>
                                        <p:tgtEl>
                                          <p:spTgt spid="6147">
                                            <p:txEl>
                                              <p:pRg st="0" end="0"/>
                                            </p:txEl>
                                          </p:spTgt>
                                        </p:tgtEl>
                                        <p:attrNameLst>
                                          <p:attrName>ppt_w</p:attrName>
                                        </p:attrNameLst>
                                      </p:cBhvr>
                                    </p:anim>
                                    <p:anim by="(#ppt_w*0.50)" calcmode="lin" valueType="num">
                                      <p:cBhvr>
                                        <p:cTn id="18" dur="500" decel="50000" autoRev="1" fill="hold">
                                          <p:stCondLst>
                                            <p:cond delay="0"/>
                                          </p:stCondLst>
                                        </p:cTn>
                                        <p:tgtEl>
                                          <p:spTgt spid="6147">
                                            <p:txEl>
                                              <p:pRg st="0" end="0"/>
                                            </p:txEl>
                                          </p:spTgt>
                                        </p:tgtEl>
                                        <p:attrNameLst>
                                          <p:attrName>ppt_x</p:attrName>
                                        </p:attrNameLst>
                                      </p:cBhvr>
                                    </p:anim>
                                    <p:anim from="(-#ppt_h/2)" to="(#ppt_y)" calcmode="lin" valueType="num">
                                      <p:cBhvr>
                                        <p:cTn id="19" dur="1000" fill="hold">
                                          <p:stCondLst>
                                            <p:cond delay="0"/>
                                          </p:stCondLst>
                                        </p:cTn>
                                        <p:tgtEl>
                                          <p:spTgt spid="6147">
                                            <p:txEl>
                                              <p:pRg st="0" end="0"/>
                                            </p:txEl>
                                          </p:spTgt>
                                        </p:tgtEl>
                                        <p:attrNameLst>
                                          <p:attrName>ppt_y</p:attrName>
                                        </p:attrNameLst>
                                      </p:cBhvr>
                                    </p:anim>
                                    <p:animRot by="21600000">
                                      <p:cBhvr>
                                        <p:cTn id="20" dur="1000" fill="hold">
                                          <p:stCondLst>
                                            <p:cond delay="0"/>
                                          </p:stCondLst>
                                        </p:cTn>
                                        <p:tgtEl>
                                          <p:spTgt spid="6147">
                                            <p:txEl>
                                              <p:pRg st="0" end="0"/>
                                            </p:txEl>
                                          </p:spTgt>
                                        </p:tgtEl>
                                        <p:attrNameLst>
                                          <p:attrName>r</p:attrName>
                                        </p:attrNameLst>
                                      </p:cBhvr>
                                    </p:animRot>
                                  </p:childTnLst>
                                </p:cTn>
                              </p:par>
                            </p:childTnLst>
                          </p:cTn>
                        </p:par>
                        <p:par>
                          <p:cTn id="21" fill="hold">
                            <p:stCondLst>
                              <p:cond delay="4098"/>
                            </p:stCondLst>
                            <p:childTnLst>
                              <p:par>
                                <p:cTn id="22" presetID="56" presetClass="entr" presetSubtype="0" fill="hold" grpId="0" nodeType="afterEffect">
                                  <p:stCondLst>
                                    <p:cond delay="0"/>
                                  </p:stCondLst>
                                  <p:iterate type="lt">
                                    <p:tmPct val="10000"/>
                                  </p:iterate>
                                  <p:childTnLst>
                                    <p:set>
                                      <p:cBhvr>
                                        <p:cTn id="23" dur="1" fill="hold">
                                          <p:stCondLst>
                                            <p:cond delay="0"/>
                                          </p:stCondLst>
                                        </p:cTn>
                                        <p:tgtEl>
                                          <p:spTgt spid="6147">
                                            <p:txEl>
                                              <p:pRg st="1" end="1"/>
                                            </p:txEl>
                                          </p:spTgt>
                                        </p:tgtEl>
                                        <p:attrNameLst>
                                          <p:attrName>style.visibility</p:attrName>
                                        </p:attrNameLst>
                                      </p:cBhvr>
                                      <p:to>
                                        <p:strVal val="visible"/>
                                      </p:to>
                                    </p:set>
                                    <p:anim by="(-#ppt_w*2)" calcmode="lin" valueType="num">
                                      <p:cBhvr rctx="PPT">
                                        <p:cTn id="24" dur="500" autoRev="1" fill="hold">
                                          <p:stCondLst>
                                            <p:cond delay="0"/>
                                          </p:stCondLst>
                                        </p:cTn>
                                        <p:tgtEl>
                                          <p:spTgt spid="6147">
                                            <p:txEl>
                                              <p:pRg st="1" end="1"/>
                                            </p:txEl>
                                          </p:spTgt>
                                        </p:tgtEl>
                                        <p:attrNameLst>
                                          <p:attrName>ppt_w</p:attrName>
                                        </p:attrNameLst>
                                      </p:cBhvr>
                                    </p:anim>
                                    <p:anim by="(#ppt_w*0.50)" calcmode="lin" valueType="num">
                                      <p:cBhvr>
                                        <p:cTn id="25" dur="500" decel="50000" autoRev="1" fill="hold">
                                          <p:stCondLst>
                                            <p:cond delay="0"/>
                                          </p:stCondLst>
                                        </p:cTn>
                                        <p:tgtEl>
                                          <p:spTgt spid="6147">
                                            <p:txEl>
                                              <p:pRg st="1" end="1"/>
                                            </p:txEl>
                                          </p:spTgt>
                                        </p:tgtEl>
                                        <p:attrNameLst>
                                          <p:attrName>ppt_x</p:attrName>
                                        </p:attrNameLst>
                                      </p:cBhvr>
                                    </p:anim>
                                    <p:anim from="(-#ppt_h/2)" to="(#ppt_y)" calcmode="lin" valueType="num">
                                      <p:cBhvr>
                                        <p:cTn id="26" dur="1000" fill="hold">
                                          <p:stCondLst>
                                            <p:cond delay="0"/>
                                          </p:stCondLst>
                                        </p:cTn>
                                        <p:tgtEl>
                                          <p:spTgt spid="6147">
                                            <p:txEl>
                                              <p:pRg st="1" end="1"/>
                                            </p:txEl>
                                          </p:spTgt>
                                        </p:tgtEl>
                                        <p:attrNameLst>
                                          <p:attrName>ppt_y</p:attrName>
                                        </p:attrNameLst>
                                      </p:cBhvr>
                                    </p:anim>
                                    <p:animRot by="21600000">
                                      <p:cBhvr>
                                        <p:cTn id="27" dur="1000" fill="hold">
                                          <p:stCondLst>
                                            <p:cond delay="0"/>
                                          </p:stCondLst>
                                        </p:cTn>
                                        <p:tgtEl>
                                          <p:spTgt spid="6147">
                                            <p:txEl>
                                              <p:pRg st="1" end="1"/>
                                            </p:txEl>
                                          </p:spTgt>
                                        </p:tgtEl>
                                        <p:attrNameLst>
                                          <p:attrName>r</p:attrName>
                                        </p:attrNameLst>
                                      </p:cBhvr>
                                    </p:animRot>
                                  </p:childTnLst>
                                </p:cTn>
                              </p:par>
                            </p:childTnLst>
                          </p:cTn>
                        </p:par>
                        <p:par>
                          <p:cTn id="28" fill="hold">
                            <p:stCondLst>
                              <p:cond delay="8098"/>
                            </p:stCondLst>
                            <p:childTnLst>
                              <p:par>
                                <p:cTn id="29" presetID="56" presetClass="entr" presetSubtype="0" fill="hold" grpId="0" nodeType="afterEffect">
                                  <p:stCondLst>
                                    <p:cond delay="0"/>
                                  </p:stCondLst>
                                  <p:iterate type="lt">
                                    <p:tmPct val="10000"/>
                                  </p:iterate>
                                  <p:childTnLst>
                                    <p:set>
                                      <p:cBhvr>
                                        <p:cTn id="30" dur="1" fill="hold">
                                          <p:stCondLst>
                                            <p:cond delay="0"/>
                                          </p:stCondLst>
                                        </p:cTn>
                                        <p:tgtEl>
                                          <p:spTgt spid="6147">
                                            <p:txEl>
                                              <p:pRg st="2" end="2"/>
                                            </p:txEl>
                                          </p:spTgt>
                                        </p:tgtEl>
                                        <p:attrNameLst>
                                          <p:attrName>style.visibility</p:attrName>
                                        </p:attrNameLst>
                                      </p:cBhvr>
                                      <p:to>
                                        <p:strVal val="visible"/>
                                      </p:to>
                                    </p:set>
                                    <p:anim by="(-#ppt_w*2)" calcmode="lin" valueType="num">
                                      <p:cBhvr rctx="PPT">
                                        <p:cTn id="31" dur="500" autoRev="1" fill="hold">
                                          <p:stCondLst>
                                            <p:cond delay="0"/>
                                          </p:stCondLst>
                                        </p:cTn>
                                        <p:tgtEl>
                                          <p:spTgt spid="6147">
                                            <p:txEl>
                                              <p:pRg st="2" end="2"/>
                                            </p:txEl>
                                          </p:spTgt>
                                        </p:tgtEl>
                                        <p:attrNameLst>
                                          <p:attrName>ppt_w</p:attrName>
                                        </p:attrNameLst>
                                      </p:cBhvr>
                                    </p:anim>
                                    <p:anim by="(#ppt_w*0.50)" calcmode="lin" valueType="num">
                                      <p:cBhvr>
                                        <p:cTn id="32" dur="500" decel="50000" autoRev="1" fill="hold">
                                          <p:stCondLst>
                                            <p:cond delay="0"/>
                                          </p:stCondLst>
                                        </p:cTn>
                                        <p:tgtEl>
                                          <p:spTgt spid="6147">
                                            <p:txEl>
                                              <p:pRg st="2" end="2"/>
                                            </p:txEl>
                                          </p:spTgt>
                                        </p:tgtEl>
                                        <p:attrNameLst>
                                          <p:attrName>ppt_x</p:attrName>
                                        </p:attrNameLst>
                                      </p:cBhvr>
                                    </p:anim>
                                    <p:anim from="(-#ppt_h/2)" to="(#ppt_y)" calcmode="lin" valueType="num">
                                      <p:cBhvr>
                                        <p:cTn id="33" dur="1000" fill="hold">
                                          <p:stCondLst>
                                            <p:cond delay="0"/>
                                          </p:stCondLst>
                                        </p:cTn>
                                        <p:tgtEl>
                                          <p:spTgt spid="6147">
                                            <p:txEl>
                                              <p:pRg st="2" end="2"/>
                                            </p:txEl>
                                          </p:spTgt>
                                        </p:tgtEl>
                                        <p:attrNameLst>
                                          <p:attrName>ppt_y</p:attrName>
                                        </p:attrNameLst>
                                      </p:cBhvr>
                                    </p:anim>
                                    <p:animRot by="21600000">
                                      <p:cBhvr>
                                        <p:cTn id="34" dur="1000" fill="hold">
                                          <p:stCondLst>
                                            <p:cond delay="0"/>
                                          </p:stCondLst>
                                        </p:cTn>
                                        <p:tgtEl>
                                          <p:spTgt spid="6147">
                                            <p:txEl>
                                              <p:pRg st="2" end="2"/>
                                            </p:txEl>
                                          </p:spTgt>
                                        </p:tgtEl>
                                        <p:attrNameLst>
                                          <p:attrName>r</p:attrName>
                                        </p:attrNameLst>
                                      </p:cBhvr>
                                    </p:animRot>
                                  </p:childTnLst>
                                </p:cTn>
                              </p:par>
                            </p:childTnLst>
                          </p:cTn>
                        </p:par>
                        <p:par>
                          <p:cTn id="35" fill="hold">
                            <p:stCondLst>
                              <p:cond delay="12198"/>
                            </p:stCondLst>
                            <p:childTnLst>
                              <p:par>
                                <p:cTn id="36" presetID="56" presetClass="entr" presetSubtype="0" fill="hold" grpId="0" nodeType="afterEffect">
                                  <p:stCondLst>
                                    <p:cond delay="0"/>
                                  </p:stCondLst>
                                  <p:iterate type="lt">
                                    <p:tmPct val="10000"/>
                                  </p:iterate>
                                  <p:childTnLst>
                                    <p:set>
                                      <p:cBhvr>
                                        <p:cTn id="37" dur="1" fill="hold">
                                          <p:stCondLst>
                                            <p:cond delay="0"/>
                                          </p:stCondLst>
                                        </p:cTn>
                                        <p:tgtEl>
                                          <p:spTgt spid="6147">
                                            <p:txEl>
                                              <p:pRg st="3" end="3"/>
                                            </p:txEl>
                                          </p:spTgt>
                                        </p:tgtEl>
                                        <p:attrNameLst>
                                          <p:attrName>style.visibility</p:attrName>
                                        </p:attrNameLst>
                                      </p:cBhvr>
                                      <p:to>
                                        <p:strVal val="visible"/>
                                      </p:to>
                                    </p:set>
                                    <p:anim by="(-#ppt_w*2)" calcmode="lin" valueType="num">
                                      <p:cBhvr rctx="PPT">
                                        <p:cTn id="38" dur="500" autoRev="1" fill="hold">
                                          <p:stCondLst>
                                            <p:cond delay="0"/>
                                          </p:stCondLst>
                                        </p:cTn>
                                        <p:tgtEl>
                                          <p:spTgt spid="6147">
                                            <p:txEl>
                                              <p:pRg st="3" end="3"/>
                                            </p:txEl>
                                          </p:spTgt>
                                        </p:tgtEl>
                                        <p:attrNameLst>
                                          <p:attrName>ppt_w</p:attrName>
                                        </p:attrNameLst>
                                      </p:cBhvr>
                                    </p:anim>
                                    <p:anim by="(#ppt_w*0.50)" calcmode="lin" valueType="num">
                                      <p:cBhvr>
                                        <p:cTn id="39" dur="500" decel="50000" autoRev="1" fill="hold">
                                          <p:stCondLst>
                                            <p:cond delay="0"/>
                                          </p:stCondLst>
                                        </p:cTn>
                                        <p:tgtEl>
                                          <p:spTgt spid="6147">
                                            <p:txEl>
                                              <p:pRg st="3" end="3"/>
                                            </p:txEl>
                                          </p:spTgt>
                                        </p:tgtEl>
                                        <p:attrNameLst>
                                          <p:attrName>ppt_x</p:attrName>
                                        </p:attrNameLst>
                                      </p:cBhvr>
                                    </p:anim>
                                    <p:anim from="(-#ppt_h/2)" to="(#ppt_y)" calcmode="lin" valueType="num">
                                      <p:cBhvr>
                                        <p:cTn id="40" dur="1000" fill="hold">
                                          <p:stCondLst>
                                            <p:cond delay="0"/>
                                          </p:stCondLst>
                                        </p:cTn>
                                        <p:tgtEl>
                                          <p:spTgt spid="6147">
                                            <p:txEl>
                                              <p:pRg st="3" end="3"/>
                                            </p:txEl>
                                          </p:spTgt>
                                        </p:tgtEl>
                                        <p:attrNameLst>
                                          <p:attrName>ppt_y</p:attrName>
                                        </p:attrNameLst>
                                      </p:cBhvr>
                                    </p:anim>
                                    <p:animRot by="21600000">
                                      <p:cBhvr>
                                        <p:cTn id="41" dur="1000" fill="hold">
                                          <p:stCondLst>
                                            <p:cond delay="0"/>
                                          </p:stCondLst>
                                        </p:cTn>
                                        <p:tgtEl>
                                          <p:spTgt spid="6147">
                                            <p:txEl>
                                              <p:pRg st="3" end="3"/>
                                            </p:txEl>
                                          </p:spTgt>
                                        </p:tgtEl>
                                        <p:attrNameLst>
                                          <p:attrName>r</p:attrName>
                                        </p:attrNameLst>
                                      </p:cBhvr>
                                    </p:animRot>
                                  </p:childTnLst>
                                </p:cTn>
                              </p:par>
                            </p:childTnLst>
                          </p:cTn>
                        </p:par>
                        <p:par>
                          <p:cTn id="42" fill="hold">
                            <p:stCondLst>
                              <p:cond delay="14398"/>
                            </p:stCondLst>
                            <p:childTnLst>
                              <p:par>
                                <p:cTn id="43" presetID="56" presetClass="entr" presetSubtype="0" fill="hold" grpId="0" nodeType="afterEffect">
                                  <p:stCondLst>
                                    <p:cond delay="0"/>
                                  </p:stCondLst>
                                  <p:iterate type="lt">
                                    <p:tmPct val="10000"/>
                                  </p:iterate>
                                  <p:childTnLst>
                                    <p:set>
                                      <p:cBhvr>
                                        <p:cTn id="44" dur="1" fill="hold">
                                          <p:stCondLst>
                                            <p:cond delay="0"/>
                                          </p:stCondLst>
                                        </p:cTn>
                                        <p:tgtEl>
                                          <p:spTgt spid="6147">
                                            <p:txEl>
                                              <p:pRg st="4" end="4"/>
                                            </p:txEl>
                                          </p:spTgt>
                                        </p:tgtEl>
                                        <p:attrNameLst>
                                          <p:attrName>style.visibility</p:attrName>
                                        </p:attrNameLst>
                                      </p:cBhvr>
                                      <p:to>
                                        <p:strVal val="visible"/>
                                      </p:to>
                                    </p:set>
                                    <p:anim by="(-#ppt_w*2)" calcmode="lin" valueType="num">
                                      <p:cBhvr rctx="PPT">
                                        <p:cTn id="45" dur="500" autoRev="1" fill="hold">
                                          <p:stCondLst>
                                            <p:cond delay="0"/>
                                          </p:stCondLst>
                                        </p:cTn>
                                        <p:tgtEl>
                                          <p:spTgt spid="6147">
                                            <p:txEl>
                                              <p:pRg st="4" end="4"/>
                                            </p:txEl>
                                          </p:spTgt>
                                        </p:tgtEl>
                                        <p:attrNameLst>
                                          <p:attrName>ppt_w</p:attrName>
                                        </p:attrNameLst>
                                      </p:cBhvr>
                                    </p:anim>
                                    <p:anim by="(#ppt_w*0.50)" calcmode="lin" valueType="num">
                                      <p:cBhvr>
                                        <p:cTn id="46" dur="500" decel="50000" autoRev="1" fill="hold">
                                          <p:stCondLst>
                                            <p:cond delay="0"/>
                                          </p:stCondLst>
                                        </p:cTn>
                                        <p:tgtEl>
                                          <p:spTgt spid="6147">
                                            <p:txEl>
                                              <p:pRg st="4" end="4"/>
                                            </p:txEl>
                                          </p:spTgt>
                                        </p:tgtEl>
                                        <p:attrNameLst>
                                          <p:attrName>ppt_x</p:attrName>
                                        </p:attrNameLst>
                                      </p:cBhvr>
                                    </p:anim>
                                    <p:anim from="(-#ppt_h/2)" to="(#ppt_y)" calcmode="lin" valueType="num">
                                      <p:cBhvr>
                                        <p:cTn id="47" dur="1000" fill="hold">
                                          <p:stCondLst>
                                            <p:cond delay="0"/>
                                          </p:stCondLst>
                                        </p:cTn>
                                        <p:tgtEl>
                                          <p:spTgt spid="6147">
                                            <p:txEl>
                                              <p:pRg st="4" end="4"/>
                                            </p:txEl>
                                          </p:spTgt>
                                        </p:tgtEl>
                                        <p:attrNameLst>
                                          <p:attrName>ppt_y</p:attrName>
                                        </p:attrNameLst>
                                      </p:cBhvr>
                                    </p:anim>
                                    <p:animRot by="21600000">
                                      <p:cBhvr>
                                        <p:cTn id="48" dur="1000" fill="hold">
                                          <p:stCondLst>
                                            <p:cond delay="0"/>
                                          </p:stCondLst>
                                        </p:cTn>
                                        <p:tgtEl>
                                          <p:spTgt spid="6147">
                                            <p:txEl>
                                              <p:pRg st="4" end="4"/>
                                            </p:txEl>
                                          </p:spTgt>
                                        </p:tgtEl>
                                        <p:attrNameLst>
                                          <p:attrName>r</p:attrName>
                                        </p:attrNameLst>
                                      </p:cBhvr>
                                    </p:animRot>
                                  </p:childTnLst>
                                </p:cTn>
                              </p:par>
                            </p:childTnLst>
                          </p:cTn>
                        </p:par>
                        <p:par>
                          <p:cTn id="49" fill="hold">
                            <p:stCondLst>
                              <p:cond delay="20098"/>
                            </p:stCondLst>
                            <p:childTnLst>
                              <p:par>
                                <p:cTn id="50" presetID="56" presetClass="entr" presetSubtype="0" fill="hold" grpId="0" nodeType="afterEffect">
                                  <p:stCondLst>
                                    <p:cond delay="0"/>
                                  </p:stCondLst>
                                  <p:iterate type="lt">
                                    <p:tmPct val="10000"/>
                                  </p:iterate>
                                  <p:childTnLst>
                                    <p:set>
                                      <p:cBhvr>
                                        <p:cTn id="51" dur="1" fill="hold">
                                          <p:stCondLst>
                                            <p:cond delay="0"/>
                                          </p:stCondLst>
                                        </p:cTn>
                                        <p:tgtEl>
                                          <p:spTgt spid="6147">
                                            <p:txEl>
                                              <p:pRg st="5" end="5"/>
                                            </p:txEl>
                                          </p:spTgt>
                                        </p:tgtEl>
                                        <p:attrNameLst>
                                          <p:attrName>style.visibility</p:attrName>
                                        </p:attrNameLst>
                                      </p:cBhvr>
                                      <p:to>
                                        <p:strVal val="visible"/>
                                      </p:to>
                                    </p:set>
                                    <p:anim by="(-#ppt_w*2)" calcmode="lin" valueType="num">
                                      <p:cBhvr rctx="PPT">
                                        <p:cTn id="52" dur="500" autoRev="1" fill="hold">
                                          <p:stCondLst>
                                            <p:cond delay="0"/>
                                          </p:stCondLst>
                                        </p:cTn>
                                        <p:tgtEl>
                                          <p:spTgt spid="6147">
                                            <p:txEl>
                                              <p:pRg st="5" end="5"/>
                                            </p:txEl>
                                          </p:spTgt>
                                        </p:tgtEl>
                                        <p:attrNameLst>
                                          <p:attrName>ppt_w</p:attrName>
                                        </p:attrNameLst>
                                      </p:cBhvr>
                                    </p:anim>
                                    <p:anim by="(#ppt_w*0.50)" calcmode="lin" valueType="num">
                                      <p:cBhvr>
                                        <p:cTn id="53" dur="500" decel="50000" autoRev="1" fill="hold">
                                          <p:stCondLst>
                                            <p:cond delay="0"/>
                                          </p:stCondLst>
                                        </p:cTn>
                                        <p:tgtEl>
                                          <p:spTgt spid="6147">
                                            <p:txEl>
                                              <p:pRg st="5" end="5"/>
                                            </p:txEl>
                                          </p:spTgt>
                                        </p:tgtEl>
                                        <p:attrNameLst>
                                          <p:attrName>ppt_x</p:attrName>
                                        </p:attrNameLst>
                                      </p:cBhvr>
                                    </p:anim>
                                    <p:anim from="(-#ppt_h/2)" to="(#ppt_y)" calcmode="lin" valueType="num">
                                      <p:cBhvr>
                                        <p:cTn id="54" dur="1000" fill="hold">
                                          <p:stCondLst>
                                            <p:cond delay="0"/>
                                          </p:stCondLst>
                                        </p:cTn>
                                        <p:tgtEl>
                                          <p:spTgt spid="6147">
                                            <p:txEl>
                                              <p:pRg st="5" end="5"/>
                                            </p:txEl>
                                          </p:spTgt>
                                        </p:tgtEl>
                                        <p:attrNameLst>
                                          <p:attrName>ppt_y</p:attrName>
                                        </p:attrNameLst>
                                      </p:cBhvr>
                                    </p:anim>
                                    <p:animRot by="21600000">
                                      <p:cBhvr>
                                        <p:cTn id="55" dur="1000" fill="hold">
                                          <p:stCondLst>
                                            <p:cond delay="0"/>
                                          </p:stCondLst>
                                        </p:cTn>
                                        <p:tgtEl>
                                          <p:spTgt spid="6147">
                                            <p:txEl>
                                              <p:pRg st="5" end="5"/>
                                            </p:txEl>
                                          </p:spTgt>
                                        </p:tgtEl>
                                        <p:attrNameLst>
                                          <p:attrName>r</p:attrName>
                                        </p:attrNameLst>
                                      </p:cBhvr>
                                    </p:animRot>
                                  </p:childTnLst>
                                </p:cTn>
                              </p:par>
                            </p:childTnLst>
                          </p:cTn>
                        </p:par>
                        <p:par>
                          <p:cTn id="56" fill="hold">
                            <p:stCondLst>
                              <p:cond delay="26898"/>
                            </p:stCondLst>
                            <p:childTnLst>
                              <p:par>
                                <p:cTn id="57" presetID="56" presetClass="entr" presetSubtype="0" fill="hold" grpId="0" nodeType="afterEffect">
                                  <p:stCondLst>
                                    <p:cond delay="0"/>
                                  </p:stCondLst>
                                  <p:iterate type="lt">
                                    <p:tmPct val="10000"/>
                                  </p:iterate>
                                  <p:childTnLst>
                                    <p:set>
                                      <p:cBhvr>
                                        <p:cTn id="58" dur="1" fill="hold">
                                          <p:stCondLst>
                                            <p:cond delay="0"/>
                                          </p:stCondLst>
                                        </p:cTn>
                                        <p:tgtEl>
                                          <p:spTgt spid="6147">
                                            <p:txEl>
                                              <p:pRg st="6" end="6"/>
                                            </p:txEl>
                                          </p:spTgt>
                                        </p:tgtEl>
                                        <p:attrNameLst>
                                          <p:attrName>style.visibility</p:attrName>
                                        </p:attrNameLst>
                                      </p:cBhvr>
                                      <p:to>
                                        <p:strVal val="visible"/>
                                      </p:to>
                                    </p:set>
                                    <p:anim by="(-#ppt_w*2)" calcmode="lin" valueType="num">
                                      <p:cBhvr rctx="PPT">
                                        <p:cTn id="59" dur="500" autoRev="1" fill="hold">
                                          <p:stCondLst>
                                            <p:cond delay="0"/>
                                          </p:stCondLst>
                                        </p:cTn>
                                        <p:tgtEl>
                                          <p:spTgt spid="6147">
                                            <p:txEl>
                                              <p:pRg st="6" end="6"/>
                                            </p:txEl>
                                          </p:spTgt>
                                        </p:tgtEl>
                                        <p:attrNameLst>
                                          <p:attrName>ppt_w</p:attrName>
                                        </p:attrNameLst>
                                      </p:cBhvr>
                                    </p:anim>
                                    <p:anim by="(#ppt_w*0.50)" calcmode="lin" valueType="num">
                                      <p:cBhvr>
                                        <p:cTn id="60" dur="500" decel="50000" autoRev="1" fill="hold">
                                          <p:stCondLst>
                                            <p:cond delay="0"/>
                                          </p:stCondLst>
                                        </p:cTn>
                                        <p:tgtEl>
                                          <p:spTgt spid="6147">
                                            <p:txEl>
                                              <p:pRg st="6" end="6"/>
                                            </p:txEl>
                                          </p:spTgt>
                                        </p:tgtEl>
                                        <p:attrNameLst>
                                          <p:attrName>ppt_x</p:attrName>
                                        </p:attrNameLst>
                                      </p:cBhvr>
                                    </p:anim>
                                    <p:anim from="(-#ppt_h/2)" to="(#ppt_y)" calcmode="lin" valueType="num">
                                      <p:cBhvr>
                                        <p:cTn id="61" dur="1000" fill="hold">
                                          <p:stCondLst>
                                            <p:cond delay="0"/>
                                          </p:stCondLst>
                                        </p:cTn>
                                        <p:tgtEl>
                                          <p:spTgt spid="6147">
                                            <p:txEl>
                                              <p:pRg st="6" end="6"/>
                                            </p:txEl>
                                          </p:spTgt>
                                        </p:tgtEl>
                                        <p:attrNameLst>
                                          <p:attrName>ppt_y</p:attrName>
                                        </p:attrNameLst>
                                      </p:cBhvr>
                                    </p:anim>
                                    <p:animRot by="21600000">
                                      <p:cBhvr>
                                        <p:cTn id="62" dur="1000" fill="hold">
                                          <p:stCondLst>
                                            <p:cond delay="0"/>
                                          </p:stCondLst>
                                        </p:cTn>
                                        <p:tgtEl>
                                          <p:spTgt spid="6147">
                                            <p:txEl>
                                              <p:pRg st="6" end="6"/>
                                            </p:txEl>
                                          </p:spTgt>
                                        </p:tgtEl>
                                        <p:attrNameLst>
                                          <p:attrName>r</p:attrName>
                                        </p:attrNameLst>
                                      </p:cBhvr>
                                    </p:animRot>
                                  </p:childTnLst>
                                </p:cTn>
                              </p:par>
                            </p:childTnLst>
                          </p:cTn>
                        </p:par>
                        <p:par>
                          <p:cTn id="63" fill="hold">
                            <p:stCondLst>
                              <p:cond delay="29498"/>
                            </p:stCondLst>
                            <p:childTnLst>
                              <p:par>
                                <p:cTn id="64" presetID="56" presetClass="entr" presetSubtype="0" fill="hold" grpId="0" nodeType="afterEffect">
                                  <p:stCondLst>
                                    <p:cond delay="0"/>
                                  </p:stCondLst>
                                  <p:iterate type="lt">
                                    <p:tmPct val="10000"/>
                                  </p:iterate>
                                  <p:childTnLst>
                                    <p:set>
                                      <p:cBhvr>
                                        <p:cTn id="65" dur="1" fill="hold">
                                          <p:stCondLst>
                                            <p:cond delay="0"/>
                                          </p:stCondLst>
                                        </p:cTn>
                                        <p:tgtEl>
                                          <p:spTgt spid="6147">
                                            <p:txEl>
                                              <p:pRg st="7" end="7"/>
                                            </p:txEl>
                                          </p:spTgt>
                                        </p:tgtEl>
                                        <p:attrNameLst>
                                          <p:attrName>style.visibility</p:attrName>
                                        </p:attrNameLst>
                                      </p:cBhvr>
                                      <p:to>
                                        <p:strVal val="visible"/>
                                      </p:to>
                                    </p:set>
                                    <p:anim by="(-#ppt_w*2)" calcmode="lin" valueType="num">
                                      <p:cBhvr rctx="PPT">
                                        <p:cTn id="66" dur="500" autoRev="1" fill="hold">
                                          <p:stCondLst>
                                            <p:cond delay="0"/>
                                          </p:stCondLst>
                                        </p:cTn>
                                        <p:tgtEl>
                                          <p:spTgt spid="6147">
                                            <p:txEl>
                                              <p:pRg st="7" end="7"/>
                                            </p:txEl>
                                          </p:spTgt>
                                        </p:tgtEl>
                                        <p:attrNameLst>
                                          <p:attrName>ppt_w</p:attrName>
                                        </p:attrNameLst>
                                      </p:cBhvr>
                                    </p:anim>
                                    <p:anim by="(#ppt_w*0.50)" calcmode="lin" valueType="num">
                                      <p:cBhvr>
                                        <p:cTn id="67" dur="500" decel="50000" autoRev="1" fill="hold">
                                          <p:stCondLst>
                                            <p:cond delay="0"/>
                                          </p:stCondLst>
                                        </p:cTn>
                                        <p:tgtEl>
                                          <p:spTgt spid="6147">
                                            <p:txEl>
                                              <p:pRg st="7" end="7"/>
                                            </p:txEl>
                                          </p:spTgt>
                                        </p:tgtEl>
                                        <p:attrNameLst>
                                          <p:attrName>ppt_x</p:attrName>
                                        </p:attrNameLst>
                                      </p:cBhvr>
                                    </p:anim>
                                    <p:anim from="(-#ppt_h/2)" to="(#ppt_y)" calcmode="lin" valueType="num">
                                      <p:cBhvr>
                                        <p:cTn id="68" dur="1000" fill="hold">
                                          <p:stCondLst>
                                            <p:cond delay="0"/>
                                          </p:stCondLst>
                                        </p:cTn>
                                        <p:tgtEl>
                                          <p:spTgt spid="6147">
                                            <p:txEl>
                                              <p:pRg st="7" end="7"/>
                                            </p:txEl>
                                          </p:spTgt>
                                        </p:tgtEl>
                                        <p:attrNameLst>
                                          <p:attrName>ppt_y</p:attrName>
                                        </p:attrNameLst>
                                      </p:cBhvr>
                                    </p:anim>
                                    <p:animRot by="21600000">
                                      <p:cBhvr>
                                        <p:cTn id="69" dur="1000" fill="hold">
                                          <p:stCondLst>
                                            <p:cond delay="0"/>
                                          </p:stCondLst>
                                        </p:cTn>
                                        <p:tgtEl>
                                          <p:spTgt spid="6147">
                                            <p:txEl>
                                              <p:pRg st="7" end="7"/>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P spid="614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60"/>
          <p:cNvPicPr>
            <a:picLocks noChangeAspect="1" noChangeArrowheads="1"/>
          </p:cNvPicPr>
          <p:nvPr/>
        </p:nvPicPr>
        <p:blipFill>
          <a:blip r:embed="rId2" cstate="print">
            <a:lum bright="-24000" contrast="-24000"/>
          </a:blip>
          <a:srcRect/>
          <a:stretch>
            <a:fillRect/>
          </a:stretch>
        </p:blipFill>
        <p:spPr bwMode="auto">
          <a:xfrm>
            <a:off x="539750" y="615950"/>
            <a:ext cx="8135938" cy="5749925"/>
          </a:xfrm>
          <a:prstGeom prst="rect">
            <a:avLst/>
          </a:prstGeom>
          <a:noFill/>
        </p:spPr>
      </p:pic>
      <p:sp>
        <p:nvSpPr>
          <p:cNvPr id="8195" name="Text Box 3"/>
          <p:cNvSpPr txBox="1">
            <a:spLocks noChangeArrowheads="1"/>
          </p:cNvSpPr>
          <p:nvPr/>
        </p:nvSpPr>
        <p:spPr bwMode="auto">
          <a:xfrm>
            <a:off x="395288" y="2513013"/>
            <a:ext cx="8423275" cy="2431435"/>
          </a:xfrm>
          <a:prstGeom prst="rect">
            <a:avLst/>
          </a:prstGeom>
          <a:noFill/>
          <a:ln w="9525" algn="ctr">
            <a:noFill/>
            <a:miter lim="800000"/>
            <a:headEnd/>
            <a:tailEnd/>
          </a:ln>
          <a:effectLst/>
        </p:spPr>
        <p:txBody>
          <a:bodyPr>
            <a:spAutoFit/>
          </a:bodyPr>
          <a:lstStyle/>
          <a:p>
            <a:pPr algn="r">
              <a:spcBef>
                <a:spcPct val="50000"/>
              </a:spcBef>
            </a:pPr>
            <a:r>
              <a:rPr lang="ar-SA" sz="4400" b="1" dirty="0">
                <a:solidFill>
                  <a:srgbClr val="FFFF00"/>
                </a:solidFill>
              </a:rPr>
              <a:t>  قال </a:t>
            </a:r>
            <a:r>
              <a:rPr lang="ar-SA" sz="4400" b="1" dirty="0" err="1">
                <a:solidFill>
                  <a:srgbClr val="FFFF00"/>
                </a:solidFill>
              </a:rPr>
              <a:t>تعالى :</a:t>
            </a:r>
            <a:r>
              <a:rPr lang="ar-SA" sz="4400" b="1" dirty="0">
                <a:solidFill>
                  <a:srgbClr val="FFFF00"/>
                </a:solidFill>
              </a:rPr>
              <a:t> </a:t>
            </a:r>
          </a:p>
          <a:p>
            <a:pPr>
              <a:spcBef>
                <a:spcPct val="50000"/>
              </a:spcBef>
            </a:pPr>
            <a:r>
              <a:rPr lang="ar-SA" sz="4400" b="1" dirty="0">
                <a:solidFill>
                  <a:srgbClr val="FFFF00"/>
                </a:solidFill>
              </a:rPr>
              <a:t>( </a:t>
            </a:r>
            <a:r>
              <a:rPr lang="ar-SA" sz="7200" b="1" dirty="0">
                <a:solidFill>
                  <a:srgbClr val="FFFF00"/>
                </a:solidFill>
                <a:cs typeface="DecoType Naskh" pitchFamily="2" charset="-78"/>
              </a:rPr>
              <a:t>ولقد خلقنا الإنسان في أحسن </a:t>
            </a:r>
            <a:r>
              <a:rPr lang="ar-SA" sz="7200" b="1" dirty="0" err="1">
                <a:solidFill>
                  <a:srgbClr val="FFFF00"/>
                </a:solidFill>
                <a:cs typeface="DecoType Naskh" pitchFamily="2" charset="-78"/>
              </a:rPr>
              <a:t>تقويم</a:t>
            </a:r>
            <a:r>
              <a:rPr lang="ar-SA" sz="4400" b="1" dirty="0" err="1">
                <a:solidFill>
                  <a:srgbClr val="FFFF00"/>
                </a:solidFill>
              </a:rPr>
              <a:t> )</a:t>
            </a:r>
            <a:endParaRPr lang="en-US" sz="4400" b="1" dirty="0">
              <a:solidFill>
                <a:srgbClr val="FFFF00"/>
              </a:solidFill>
            </a:endParaRPr>
          </a:p>
        </p:txBody>
      </p:sp>
    </p:spTree>
  </p:cSld>
  <p:clrMapOvr>
    <a:masterClrMapping/>
  </p:clrMapOvr>
  <p:transition advClick="0" advTm="5000">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1000"/>
                                  </p:stCondLst>
                                  <p:iterate type="lt">
                                    <p:tmPct val="50000"/>
                                  </p:iterate>
                                  <p:childTnLst>
                                    <p:set>
                                      <p:cBhvr>
                                        <p:cTn id="6" dur="1" fill="hold">
                                          <p:stCondLst>
                                            <p:cond delay="0"/>
                                          </p:stCondLst>
                                        </p:cTn>
                                        <p:tgtEl>
                                          <p:spTgt spid="8195">
                                            <p:txEl>
                                              <p:pRg st="0" end="0"/>
                                            </p:txEl>
                                          </p:spTgt>
                                        </p:tgtEl>
                                        <p:attrNameLst>
                                          <p:attrName>style.visibility</p:attrName>
                                        </p:attrNameLst>
                                      </p:cBhvr>
                                      <p:to>
                                        <p:strVal val="visible"/>
                                      </p:to>
                                    </p:set>
                                    <p:anim calcmode="discrete" valueType="clr">
                                      <p:cBhvr override="childStyle">
                                        <p:cTn id="7" dur="80"/>
                                        <p:tgtEl>
                                          <p:spTgt spid="819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8195">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8195">
                                            <p:txEl>
                                              <p:pRg st="0" end="0"/>
                                            </p:txEl>
                                          </p:spTgt>
                                        </p:tgtEl>
                                        <p:attrNameLst>
                                          <p:attrName>fill.type</p:attrName>
                                        </p:attrNameLst>
                                      </p:cBhvr>
                                      <p:to>
                                        <p:strVal val="solid"/>
                                      </p:to>
                                    </p:set>
                                  </p:childTnLst>
                                </p:cTn>
                              </p:par>
                            </p:childTnLst>
                          </p:cTn>
                        </p:par>
                        <p:par>
                          <p:cTn id="10" fill="hold">
                            <p:stCondLst>
                              <p:cond delay="1400"/>
                            </p:stCondLst>
                            <p:childTnLst>
                              <p:par>
                                <p:cTn id="11" presetID="27" presetClass="entr" presetSubtype="0" fill="hold" grpId="0" nodeType="afterEffect">
                                  <p:stCondLst>
                                    <p:cond delay="1000"/>
                                  </p:stCondLst>
                                  <p:iterate type="lt">
                                    <p:tmPct val="50000"/>
                                  </p:iterate>
                                  <p:childTnLst>
                                    <p:set>
                                      <p:cBhvr>
                                        <p:cTn id="12" dur="1" fill="hold">
                                          <p:stCondLst>
                                            <p:cond delay="0"/>
                                          </p:stCondLst>
                                        </p:cTn>
                                        <p:tgtEl>
                                          <p:spTgt spid="8195">
                                            <p:txEl>
                                              <p:pRg st="1" end="1"/>
                                            </p:txEl>
                                          </p:spTgt>
                                        </p:tgtEl>
                                        <p:attrNameLst>
                                          <p:attrName>style.visibility</p:attrName>
                                        </p:attrNameLst>
                                      </p:cBhvr>
                                      <p:to>
                                        <p:strVal val="visible"/>
                                      </p:to>
                                    </p:set>
                                    <p:anim calcmode="discrete" valueType="clr">
                                      <p:cBhvr override="childStyle">
                                        <p:cTn id="13" dur="80"/>
                                        <p:tgtEl>
                                          <p:spTgt spid="8195">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8195">
                                            <p:txEl>
                                              <p:pRg st="1" end="1"/>
                                            </p:txEl>
                                          </p:spTgt>
                                        </p:tgtEl>
                                        <p:attrNameLst>
                                          <p:attrName>fillcolor</p:attrName>
                                        </p:attrNameLst>
                                      </p:cBhvr>
                                      <p:tavLst>
                                        <p:tav tm="0">
                                          <p:val>
                                            <p:clrVal>
                                              <a:schemeClr val="accent2"/>
                                            </p:clrVal>
                                          </p:val>
                                        </p:tav>
                                        <p:tav tm="50000">
                                          <p:val>
                                            <p:clrVal>
                                              <a:schemeClr val="hlink"/>
                                            </p:clrVal>
                                          </p:val>
                                        </p:tav>
                                      </p:tavLst>
                                    </p:anim>
                                    <p:set>
                                      <p:cBhvr>
                                        <p:cTn id="15" dur="80"/>
                                        <p:tgtEl>
                                          <p:spTgt spid="8195">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dvAuto="50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lstStyle/>
          <a:p>
            <a:endParaRPr lang="ar-AE" dirty="0" smtClean="0"/>
          </a:p>
          <a:p>
            <a:endParaRPr lang="ar-AE" dirty="0" smtClean="0"/>
          </a:p>
          <a:p>
            <a:pPr algn="ctr"/>
            <a:r>
              <a:rPr lang="ar-AE" sz="5400" dirty="0" smtClean="0">
                <a:latin typeface="Simplified Arabic" pitchFamily="18" charset="-78"/>
                <a:cs typeface="Simplified Arabic" pitchFamily="18" charset="-78"/>
                <a:hlinkClick r:id="rId3"/>
              </a:rPr>
              <a:t>مقطع فيديو </a:t>
            </a:r>
            <a:endParaRPr lang="he-IL" sz="5400" dirty="0">
              <a:latin typeface="Simplified Arabic" pitchFamily="18" charset="-78"/>
            </a:endParaRPr>
          </a:p>
        </p:txBody>
      </p:sp>
      <p:sp>
        <p:nvSpPr>
          <p:cNvPr id="2" name="כותרת 1"/>
          <p:cNvSpPr>
            <a:spLocks noGrp="1"/>
          </p:cNvSpPr>
          <p:nvPr>
            <p:ph type="title"/>
          </p:nvPr>
        </p:nvSpPr>
        <p:spPr/>
        <p:txBody>
          <a:bodyPr>
            <a:normAutofit/>
          </a:bodyPr>
          <a:lstStyle/>
          <a:p>
            <a:r>
              <a:rPr lang="ar-AE" sz="4800" b="1" dirty="0" smtClean="0">
                <a:latin typeface="Simplified Arabic" pitchFamily="18" charset="-78"/>
                <a:cs typeface="Simplified Arabic" pitchFamily="18" charset="-78"/>
              </a:rPr>
              <a:t>الهيكل العظمي</a:t>
            </a:r>
            <a:endParaRPr lang="he-IL" sz="4800" b="1" dirty="0">
              <a:latin typeface="Simplified Arabic" pitchFamily="18" charset="-78"/>
            </a:endParaRPr>
          </a:p>
        </p:txBody>
      </p:sp>
    </p:spTree>
  </p:cSld>
  <p:clrMapOvr>
    <a:masterClrMapping/>
  </p:clrMapOvr>
  <p:transition>
    <p:pull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דיאגרמה 3"/>
          <p:cNvGraphicFramePr/>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advClick="0">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0247" name="Picture 7" descr="9"/>
          <p:cNvPicPr>
            <a:picLocks noGrp="1" noChangeAspect="1" noChangeArrowheads="1"/>
          </p:cNvPicPr>
          <p:nvPr>
            <p:ph sz="half" idx="2"/>
          </p:nvPr>
        </p:nvPicPr>
        <p:blipFill>
          <a:blip r:embed="rId2" cstate="print"/>
          <a:srcRect/>
          <a:stretch>
            <a:fillRect/>
          </a:stretch>
        </p:blipFill>
        <p:spPr>
          <a:xfrm>
            <a:off x="0" y="0"/>
            <a:ext cx="2552818" cy="3501008"/>
          </a:xfrm>
          <a:noFill/>
        </p:spPr>
      </p:pic>
      <p:graphicFrame>
        <p:nvGraphicFramePr>
          <p:cNvPr id="5" name="דיאגרמה 4"/>
          <p:cNvGraphicFramePr/>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247"/>
                                        </p:tgtEl>
                                        <p:attrNameLst>
                                          <p:attrName>style.visibility</p:attrName>
                                        </p:attrNameLst>
                                      </p:cBhvr>
                                      <p:to>
                                        <p:strVal val="visible"/>
                                      </p:to>
                                    </p:set>
                                    <p:anim calcmode="lin" valueType="num">
                                      <p:cBhvr additive="base">
                                        <p:cTn id="7" dur="500" fill="hold"/>
                                        <p:tgtEl>
                                          <p:spTgt spid="10247"/>
                                        </p:tgtEl>
                                        <p:attrNameLst>
                                          <p:attrName>ppt_x</p:attrName>
                                        </p:attrNameLst>
                                      </p:cBhvr>
                                      <p:tavLst>
                                        <p:tav tm="0">
                                          <p:val>
                                            <p:strVal val="#ppt_x"/>
                                          </p:val>
                                        </p:tav>
                                        <p:tav tm="100000">
                                          <p:val>
                                            <p:strVal val="#ppt_x"/>
                                          </p:val>
                                        </p:tav>
                                      </p:tavLst>
                                    </p:anim>
                                    <p:anim calcmode="lin" valueType="num">
                                      <p:cBhvr additive="base">
                                        <p:cTn id="8" dur="500" fill="hold"/>
                                        <p:tgtEl>
                                          <p:spTgt spid="1024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051720" y="260648"/>
            <a:ext cx="5545138" cy="969963"/>
          </a:xfrm>
          <a:prstGeom prst="rect">
            <a:avLst/>
          </a:prstGeom>
          <a:noFill/>
          <a:ln w="9525" algn="ctr">
            <a:noFill/>
            <a:miter lim="800000"/>
            <a:headEnd/>
            <a:tailEnd/>
          </a:ln>
          <a:effectLst/>
        </p:spPr>
        <p:txBody>
          <a:bodyPr>
            <a:spAutoFit/>
          </a:bodyPr>
          <a:lstStyle/>
          <a:p>
            <a:pPr algn="r">
              <a:lnSpc>
                <a:spcPct val="120000"/>
              </a:lnSpc>
              <a:spcBef>
                <a:spcPct val="50000"/>
              </a:spcBef>
            </a:pPr>
            <a:r>
              <a:rPr lang="ar-AE" sz="4800" b="1" dirty="0" smtClean="0">
                <a:solidFill>
                  <a:srgbClr val="0070C0"/>
                </a:solidFill>
                <a:latin typeface="Simplified Arabic" pitchFamily="18" charset="-78"/>
                <a:cs typeface="Simplified Arabic" pitchFamily="18" charset="-78"/>
              </a:rPr>
              <a:t>    </a:t>
            </a:r>
            <a:r>
              <a:rPr lang="ar-SA" sz="4800" b="1" dirty="0" smtClean="0">
                <a:solidFill>
                  <a:srgbClr val="0070C0"/>
                </a:solidFill>
                <a:latin typeface="Simplified Arabic" pitchFamily="18" charset="-78"/>
                <a:cs typeface="Simplified Arabic" pitchFamily="18" charset="-78"/>
              </a:rPr>
              <a:t>أقسام </a:t>
            </a:r>
            <a:r>
              <a:rPr lang="ar-SA" sz="4800" b="1" dirty="0">
                <a:solidFill>
                  <a:srgbClr val="0070C0"/>
                </a:solidFill>
                <a:latin typeface="Simplified Arabic" pitchFamily="18" charset="-78"/>
                <a:cs typeface="Simplified Arabic" pitchFamily="18" charset="-78"/>
              </a:rPr>
              <a:t>جسم </a:t>
            </a:r>
            <a:r>
              <a:rPr lang="ar-SA" sz="4800" b="1" dirty="0" smtClean="0">
                <a:solidFill>
                  <a:srgbClr val="0070C0"/>
                </a:solidFill>
                <a:latin typeface="Simplified Arabic" pitchFamily="18" charset="-78"/>
                <a:cs typeface="Simplified Arabic" pitchFamily="18" charset="-78"/>
              </a:rPr>
              <a:t>الإنسان</a:t>
            </a:r>
            <a:endParaRPr lang="ar-SA" sz="4800" b="1" dirty="0">
              <a:solidFill>
                <a:srgbClr val="0070C0"/>
              </a:solidFill>
              <a:latin typeface="Simplified Arabic" pitchFamily="18" charset="-78"/>
              <a:cs typeface="Simplified Arabic" pitchFamily="18" charset="-78"/>
            </a:endParaRPr>
          </a:p>
        </p:txBody>
      </p:sp>
      <p:graphicFrame>
        <p:nvGraphicFramePr>
          <p:cNvPr id="5" name="דיאגרמה 4"/>
          <p:cNvGraphicFramePr/>
          <p:nvPr/>
        </p:nvGraphicFramePr>
        <p:xfrm>
          <a:off x="251520" y="1241376"/>
          <a:ext cx="8568952" cy="561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advClick="0">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1000"/>
                                  </p:stCondLst>
                                  <p:iterate type="wd">
                                    <p:tmPct val="65000"/>
                                  </p:iterate>
                                  <p:childTnLst>
                                    <p:set>
                                      <p:cBhvr>
                                        <p:cTn id="6" dur="1" fill="hold">
                                          <p:stCondLst>
                                            <p:cond delay="0"/>
                                          </p:stCondLst>
                                        </p:cTn>
                                        <p:tgtEl>
                                          <p:spTgt spid="9218"/>
                                        </p:tgtEl>
                                        <p:attrNameLst>
                                          <p:attrName>style.visibility</p:attrName>
                                        </p:attrNameLst>
                                      </p:cBhvr>
                                      <p:to>
                                        <p:strVal val="visible"/>
                                      </p:to>
                                    </p:set>
                                    <p:set>
                                      <p:cBhvr>
                                        <p:cTn id="7" dur="910" fill="hold">
                                          <p:stCondLst>
                                            <p:cond delay="0"/>
                                          </p:stCondLst>
                                        </p:cTn>
                                        <p:tgtEl>
                                          <p:spTgt spid="9218"/>
                                        </p:tgtEl>
                                        <p:attrNameLst>
                                          <p:attrName>style.rotation</p:attrName>
                                        </p:attrNameLst>
                                      </p:cBhvr>
                                      <p:to>
                                        <p:strVal val="-45.0"/>
                                      </p:to>
                                    </p:set>
                                    <p:anim calcmode="lin" valueType="num">
                                      <p:cBhvr>
                                        <p:cTn id="8" dur="910" fill="hold">
                                          <p:stCondLst>
                                            <p:cond delay="910"/>
                                          </p:stCondLst>
                                        </p:cTn>
                                        <p:tgtEl>
                                          <p:spTgt spid="9218"/>
                                        </p:tgtEl>
                                        <p:attrNameLst>
                                          <p:attrName>style.rotation</p:attrName>
                                        </p:attrNameLst>
                                      </p:cBhvr>
                                      <p:tavLst>
                                        <p:tav tm="0">
                                          <p:val>
                                            <p:fltVal val="-45"/>
                                          </p:val>
                                        </p:tav>
                                        <p:tav tm="69900">
                                          <p:val>
                                            <p:fltVal val="45"/>
                                          </p:val>
                                        </p:tav>
                                        <p:tav tm="100000">
                                          <p:val>
                                            <p:fltVal val="0"/>
                                          </p:val>
                                        </p:tav>
                                      </p:tavLst>
                                    </p:anim>
                                    <p:anim calcmode="lin" valueType="num">
                                      <p:cBhvr>
                                        <p:cTn id="9" dur="910" fill="hold">
                                          <p:stCondLst>
                                            <p:cond delay="0"/>
                                          </p:stCondLst>
                                        </p:cTn>
                                        <p:tgtEl>
                                          <p:spTgt spid="9218"/>
                                        </p:tgtEl>
                                        <p:attrNameLst>
                                          <p:attrName>ppt_y</p:attrName>
                                        </p:attrNameLst>
                                      </p:cBhvr>
                                      <p:tavLst>
                                        <p:tav tm="0">
                                          <p:val>
                                            <p:strVal val="#ppt_y-1"/>
                                          </p:val>
                                        </p:tav>
                                        <p:tav tm="100000">
                                          <p:val>
                                            <p:strVal val="#ppt_y-(0.354*#ppt_w-0.172*#ppt_h)"/>
                                          </p:val>
                                        </p:tav>
                                      </p:tavLst>
                                    </p:anim>
                                    <p:anim calcmode="lin" valueType="num">
                                      <p:cBhvr>
                                        <p:cTn id="10" dur="312" decel="50000" autoRev="1" fill="hold">
                                          <p:stCondLst>
                                            <p:cond delay="910"/>
                                          </p:stCondLst>
                                        </p:cTn>
                                        <p:tgtEl>
                                          <p:spTgt spid="9218"/>
                                        </p:tgtEl>
                                        <p:attrNameLst>
                                          <p:attrName>ppt_y</p:attrName>
                                        </p:attrNameLst>
                                      </p:cBhvr>
                                      <p:tavLst>
                                        <p:tav tm="0">
                                          <p:val>
                                            <p:strVal val="#ppt_y-(0.354*#ppt_w-0.172*#ppt_h)"/>
                                          </p:val>
                                        </p:tav>
                                        <p:tav tm="100000">
                                          <p:val>
                                            <p:strVal val="#ppt_y-(0.354*#ppt_w-0.172*#ppt_h)-#ppt_h/2"/>
                                          </p:val>
                                        </p:tav>
                                      </p:tavLst>
                                    </p:anim>
                                    <p:anim calcmode="lin" valueType="num">
                                      <p:cBhvr>
                                        <p:cTn id="11" dur="272" fill="hold">
                                          <p:stCondLst>
                                            <p:cond delay="1728"/>
                                          </p:stCondLst>
                                        </p:cTn>
                                        <p:tgtEl>
                                          <p:spTgt spid="9218"/>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ANATM304"/>
          <p:cNvPicPr>
            <a:picLocks noChangeAspect="1" noChangeArrowheads="1"/>
          </p:cNvPicPr>
          <p:nvPr/>
        </p:nvPicPr>
        <p:blipFill>
          <a:blip r:embed="rId2" cstate="print"/>
          <a:srcRect/>
          <a:stretch>
            <a:fillRect/>
          </a:stretch>
        </p:blipFill>
        <p:spPr bwMode="auto">
          <a:xfrm>
            <a:off x="3132138" y="549275"/>
            <a:ext cx="2392362" cy="5951538"/>
          </a:xfrm>
          <a:prstGeom prst="rect">
            <a:avLst/>
          </a:prstGeom>
          <a:noFill/>
        </p:spPr>
      </p:pic>
      <p:sp>
        <p:nvSpPr>
          <p:cNvPr id="10243" name="Text Box 3"/>
          <p:cNvSpPr txBox="1">
            <a:spLocks noChangeArrowheads="1"/>
          </p:cNvSpPr>
          <p:nvPr/>
        </p:nvSpPr>
        <p:spPr bwMode="auto">
          <a:xfrm>
            <a:off x="5511800" y="701675"/>
            <a:ext cx="1728788" cy="1015663"/>
          </a:xfrm>
          <a:prstGeom prst="rect">
            <a:avLst/>
          </a:prstGeom>
          <a:noFill/>
          <a:ln w="9525" algn="ctr">
            <a:noFill/>
            <a:miter lim="800000"/>
            <a:headEnd/>
            <a:tailEnd/>
          </a:ln>
          <a:effectLst/>
        </p:spPr>
        <p:txBody>
          <a:bodyPr>
            <a:spAutoFit/>
          </a:bodyPr>
          <a:lstStyle/>
          <a:p>
            <a:pPr>
              <a:spcBef>
                <a:spcPct val="50000"/>
              </a:spcBef>
            </a:pPr>
            <a:r>
              <a:rPr lang="ar-SA" sz="6000" b="1" dirty="0">
                <a:solidFill>
                  <a:srgbClr val="0070C0"/>
                </a:solidFill>
                <a:latin typeface="Simplified Arabic" pitchFamily="18" charset="-78"/>
                <a:cs typeface="Simplified Arabic" pitchFamily="18" charset="-78"/>
              </a:rPr>
              <a:t>الرأس</a:t>
            </a:r>
            <a:r>
              <a:rPr lang="ar-SA" sz="4000" b="1" dirty="0">
                <a:solidFill>
                  <a:srgbClr val="0070C0"/>
                </a:solidFill>
                <a:latin typeface="Simplified Arabic" pitchFamily="18" charset="-78"/>
                <a:cs typeface="Simplified Arabic" pitchFamily="18" charset="-78"/>
              </a:rPr>
              <a:t> </a:t>
            </a:r>
            <a:endParaRPr lang="en-US" sz="4000" b="1" dirty="0">
              <a:solidFill>
                <a:srgbClr val="0070C0"/>
              </a:solidFill>
              <a:latin typeface="Simplified Arabic" pitchFamily="18" charset="-78"/>
              <a:cs typeface="Simplified Arabic" pitchFamily="18" charset="-78"/>
            </a:endParaRPr>
          </a:p>
        </p:txBody>
      </p:sp>
      <p:sp>
        <p:nvSpPr>
          <p:cNvPr id="10244" name="Text Box 4"/>
          <p:cNvSpPr txBox="1">
            <a:spLocks noChangeArrowheads="1"/>
          </p:cNvSpPr>
          <p:nvPr/>
        </p:nvSpPr>
        <p:spPr bwMode="auto">
          <a:xfrm>
            <a:off x="6372200" y="2636912"/>
            <a:ext cx="1728788" cy="1015663"/>
          </a:xfrm>
          <a:prstGeom prst="rect">
            <a:avLst/>
          </a:prstGeom>
          <a:noFill/>
          <a:ln w="9525" algn="ctr">
            <a:noFill/>
            <a:miter lim="800000"/>
            <a:headEnd/>
            <a:tailEnd/>
          </a:ln>
          <a:effectLst/>
        </p:spPr>
        <p:txBody>
          <a:bodyPr>
            <a:spAutoFit/>
          </a:bodyPr>
          <a:lstStyle/>
          <a:p>
            <a:pPr>
              <a:spcBef>
                <a:spcPct val="50000"/>
              </a:spcBef>
            </a:pPr>
            <a:r>
              <a:rPr lang="ar-SA" sz="6000" b="1" dirty="0">
                <a:solidFill>
                  <a:srgbClr val="0070C0"/>
                </a:solidFill>
              </a:rPr>
              <a:t>الجذع</a:t>
            </a:r>
            <a:r>
              <a:rPr lang="ar-SA" sz="4000" b="1" dirty="0">
                <a:solidFill>
                  <a:srgbClr val="0070C0"/>
                </a:solidFill>
              </a:rPr>
              <a:t> </a:t>
            </a:r>
            <a:endParaRPr lang="en-US" sz="4000" b="1" dirty="0">
              <a:solidFill>
                <a:srgbClr val="0070C0"/>
              </a:solidFill>
            </a:endParaRPr>
          </a:p>
        </p:txBody>
      </p:sp>
      <p:sp>
        <p:nvSpPr>
          <p:cNvPr id="10245" name="Text Box 5"/>
          <p:cNvSpPr txBox="1">
            <a:spLocks noChangeArrowheads="1"/>
          </p:cNvSpPr>
          <p:nvPr/>
        </p:nvSpPr>
        <p:spPr bwMode="auto">
          <a:xfrm>
            <a:off x="495300" y="3716338"/>
            <a:ext cx="1728788" cy="707886"/>
          </a:xfrm>
          <a:prstGeom prst="rect">
            <a:avLst/>
          </a:prstGeom>
          <a:noFill/>
          <a:ln w="9525" algn="ctr">
            <a:noFill/>
            <a:miter lim="800000"/>
            <a:headEnd/>
            <a:tailEnd/>
          </a:ln>
          <a:effectLst/>
        </p:spPr>
        <p:txBody>
          <a:bodyPr>
            <a:spAutoFit/>
          </a:bodyPr>
          <a:lstStyle/>
          <a:p>
            <a:pPr>
              <a:spcBef>
                <a:spcPct val="50000"/>
              </a:spcBef>
            </a:pPr>
            <a:r>
              <a:rPr lang="ar-SA" sz="4000" b="1" dirty="0">
                <a:solidFill>
                  <a:srgbClr val="0070C0"/>
                </a:solidFill>
              </a:rPr>
              <a:t>الأطراف</a:t>
            </a:r>
            <a:endParaRPr lang="en-US" b="1" dirty="0">
              <a:solidFill>
                <a:srgbClr val="0070C0"/>
              </a:solidFill>
            </a:endParaRPr>
          </a:p>
        </p:txBody>
      </p:sp>
      <p:sp>
        <p:nvSpPr>
          <p:cNvPr id="10246" name="Line 6"/>
          <p:cNvSpPr>
            <a:spLocks noChangeShapeType="1"/>
          </p:cNvSpPr>
          <p:nvPr/>
        </p:nvSpPr>
        <p:spPr bwMode="auto">
          <a:xfrm>
            <a:off x="2051050" y="4292600"/>
            <a:ext cx="1584325" cy="936625"/>
          </a:xfrm>
          <a:prstGeom prst="line">
            <a:avLst/>
          </a:prstGeom>
          <a:noFill/>
          <a:ln w="9525">
            <a:pattFill prst="openDmnd">
              <a:fgClr>
                <a:srgbClr val="FFFF99"/>
              </a:fgClr>
              <a:bgClr>
                <a:schemeClr val="accent1"/>
              </a:bgClr>
            </a:pattFill>
            <a:round/>
            <a:headEnd/>
            <a:tailEnd type="triangle" w="med" len="med"/>
          </a:ln>
          <a:effectLst/>
        </p:spPr>
        <p:txBody>
          <a:bodyPr wrap="none" anchor="ctr"/>
          <a:lstStyle/>
          <a:p>
            <a:endParaRPr lang="he-IL"/>
          </a:p>
        </p:txBody>
      </p:sp>
      <p:sp>
        <p:nvSpPr>
          <p:cNvPr id="10247" name="Line 7"/>
          <p:cNvSpPr>
            <a:spLocks noChangeShapeType="1"/>
          </p:cNvSpPr>
          <p:nvPr/>
        </p:nvSpPr>
        <p:spPr bwMode="auto">
          <a:xfrm flipV="1">
            <a:off x="2051050" y="2849563"/>
            <a:ext cx="1079500" cy="939800"/>
          </a:xfrm>
          <a:prstGeom prst="line">
            <a:avLst/>
          </a:prstGeom>
          <a:noFill/>
          <a:ln w="9525">
            <a:pattFill prst="openDmnd">
              <a:fgClr>
                <a:srgbClr val="FFFF99"/>
              </a:fgClr>
              <a:bgClr>
                <a:schemeClr val="accent1"/>
              </a:bgClr>
            </a:pattFill>
            <a:round/>
            <a:headEnd/>
            <a:tailEnd type="triangle" w="med" len="med"/>
          </a:ln>
          <a:effectLst/>
        </p:spPr>
        <p:txBody>
          <a:bodyPr wrap="none" anchor="ctr"/>
          <a:lstStyle/>
          <a:p>
            <a:endParaRPr lang="he-IL"/>
          </a:p>
        </p:txBody>
      </p:sp>
      <p:sp>
        <p:nvSpPr>
          <p:cNvPr id="10248" name="Line 8"/>
          <p:cNvSpPr>
            <a:spLocks noChangeShapeType="1"/>
          </p:cNvSpPr>
          <p:nvPr/>
        </p:nvSpPr>
        <p:spPr bwMode="auto">
          <a:xfrm flipH="1">
            <a:off x="4716463" y="1052513"/>
            <a:ext cx="1079500" cy="0"/>
          </a:xfrm>
          <a:prstGeom prst="line">
            <a:avLst/>
          </a:prstGeom>
          <a:noFill/>
          <a:ln w="9525">
            <a:pattFill prst="openDmnd">
              <a:fgClr>
                <a:srgbClr val="FFFF99"/>
              </a:fgClr>
              <a:bgClr>
                <a:schemeClr val="accent1"/>
              </a:bgClr>
            </a:pattFill>
            <a:round/>
            <a:headEnd/>
            <a:tailEnd type="triangle" w="med" len="med"/>
          </a:ln>
          <a:effectLst/>
        </p:spPr>
        <p:txBody>
          <a:bodyPr wrap="none" anchor="ctr"/>
          <a:lstStyle/>
          <a:p>
            <a:endParaRPr lang="he-IL"/>
          </a:p>
        </p:txBody>
      </p:sp>
      <p:sp>
        <p:nvSpPr>
          <p:cNvPr id="10249" name="Line 9"/>
          <p:cNvSpPr>
            <a:spLocks noChangeShapeType="1"/>
          </p:cNvSpPr>
          <p:nvPr/>
        </p:nvSpPr>
        <p:spPr bwMode="auto">
          <a:xfrm flipH="1">
            <a:off x="4859338" y="2997200"/>
            <a:ext cx="1584325" cy="0"/>
          </a:xfrm>
          <a:prstGeom prst="line">
            <a:avLst/>
          </a:prstGeom>
          <a:noFill/>
          <a:ln w="9525">
            <a:pattFill prst="openDmnd">
              <a:fgClr>
                <a:srgbClr val="FFFF99"/>
              </a:fgClr>
              <a:bgClr>
                <a:schemeClr val="accent1"/>
              </a:bgClr>
            </a:pattFill>
            <a:round/>
            <a:headEnd/>
            <a:tailEnd type="triangle" w="med" len="med"/>
          </a:ln>
          <a:effectLst/>
        </p:spPr>
        <p:txBody>
          <a:bodyPr wrap="none" anchor="ctr"/>
          <a:lstStyle/>
          <a:p>
            <a:endParaRPr lang="he-IL"/>
          </a:p>
        </p:txBody>
      </p:sp>
    </p:spTree>
  </p:cSld>
  <p:clrMapOvr>
    <a:masterClrMapping/>
  </p:clrMapOvr>
  <p:transition advClick="0">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150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anim calcmode="lin" valueType="num">
                                      <p:cBhvr>
                                        <p:cTn id="8" dur="2000" fill="hold"/>
                                        <p:tgtEl>
                                          <p:spTgt spid="10242"/>
                                        </p:tgtEl>
                                        <p:attrNameLst>
                                          <p:attrName>ppt_x</p:attrName>
                                        </p:attrNameLst>
                                      </p:cBhvr>
                                      <p:tavLst>
                                        <p:tav tm="0">
                                          <p:val>
                                            <p:strVal val="#ppt_x"/>
                                          </p:val>
                                        </p:tav>
                                        <p:tav tm="100000">
                                          <p:val>
                                            <p:strVal val="#ppt_x"/>
                                          </p:val>
                                        </p:tav>
                                      </p:tavLst>
                                    </p:anim>
                                    <p:anim calcmode="lin" valueType="num">
                                      <p:cBhvr>
                                        <p:cTn id="9" dur="2000" fill="hold"/>
                                        <p:tgtEl>
                                          <p:spTgt spid="10242"/>
                                        </p:tgtEl>
                                        <p:attrNameLst>
                                          <p:attrName>ppt_y</p:attrName>
                                        </p:attrNameLst>
                                      </p:cBhvr>
                                      <p:tavLst>
                                        <p:tav tm="0">
                                          <p:val>
                                            <p:strVal val="#ppt_y-.1"/>
                                          </p:val>
                                        </p:tav>
                                        <p:tav tm="100000">
                                          <p:val>
                                            <p:strVal val="#ppt_y"/>
                                          </p:val>
                                        </p:tav>
                                      </p:tavLst>
                                    </p:anim>
                                  </p:childTnLst>
                                </p:cTn>
                              </p:par>
                            </p:childTnLst>
                          </p:cTn>
                        </p:par>
                        <p:par>
                          <p:cTn id="10" fill="hold">
                            <p:stCondLst>
                              <p:cond delay="3500"/>
                            </p:stCondLst>
                            <p:childTnLst>
                              <p:par>
                                <p:cTn id="11" presetID="2" presetClass="entr" presetSubtype="2" fill="hold" grpId="0" nodeType="afterEffect">
                                  <p:stCondLst>
                                    <p:cond delay="0"/>
                                  </p:stCondLst>
                                  <p:childTnLst>
                                    <p:set>
                                      <p:cBhvr>
                                        <p:cTn id="12" dur="1" fill="hold">
                                          <p:stCondLst>
                                            <p:cond delay="0"/>
                                          </p:stCondLst>
                                        </p:cTn>
                                        <p:tgtEl>
                                          <p:spTgt spid="10248"/>
                                        </p:tgtEl>
                                        <p:attrNameLst>
                                          <p:attrName>style.visibility</p:attrName>
                                        </p:attrNameLst>
                                      </p:cBhvr>
                                      <p:to>
                                        <p:strVal val="visible"/>
                                      </p:to>
                                    </p:set>
                                    <p:anim calcmode="lin" valueType="num">
                                      <p:cBhvr additive="base">
                                        <p:cTn id="13" dur="2000" fill="hold"/>
                                        <p:tgtEl>
                                          <p:spTgt spid="10248"/>
                                        </p:tgtEl>
                                        <p:attrNameLst>
                                          <p:attrName>ppt_x</p:attrName>
                                        </p:attrNameLst>
                                      </p:cBhvr>
                                      <p:tavLst>
                                        <p:tav tm="0">
                                          <p:val>
                                            <p:strVal val="1+#ppt_w/2"/>
                                          </p:val>
                                        </p:tav>
                                        <p:tav tm="100000">
                                          <p:val>
                                            <p:strVal val="#ppt_x"/>
                                          </p:val>
                                        </p:tav>
                                      </p:tavLst>
                                    </p:anim>
                                    <p:anim calcmode="lin" valueType="num">
                                      <p:cBhvr additive="base">
                                        <p:cTn id="14" dur="2000" fill="hold"/>
                                        <p:tgtEl>
                                          <p:spTgt spid="10248"/>
                                        </p:tgtEl>
                                        <p:attrNameLst>
                                          <p:attrName>ppt_y</p:attrName>
                                        </p:attrNameLst>
                                      </p:cBhvr>
                                      <p:tavLst>
                                        <p:tav tm="0">
                                          <p:val>
                                            <p:strVal val="#ppt_y"/>
                                          </p:val>
                                        </p:tav>
                                        <p:tav tm="100000">
                                          <p:val>
                                            <p:strVal val="#ppt_y"/>
                                          </p:val>
                                        </p:tav>
                                      </p:tavLst>
                                    </p:anim>
                                  </p:childTnLst>
                                </p:cTn>
                              </p:par>
                            </p:childTnLst>
                          </p:cTn>
                        </p:par>
                        <p:par>
                          <p:cTn id="15" fill="hold">
                            <p:stCondLst>
                              <p:cond delay="5500"/>
                            </p:stCondLst>
                            <p:childTnLst>
                              <p:par>
                                <p:cTn id="16" presetID="2" presetClass="entr" presetSubtype="2" fill="hold" grpId="0" nodeType="afterEffect">
                                  <p:stCondLst>
                                    <p:cond delay="1000"/>
                                  </p:stCondLst>
                                  <p:childTnLst>
                                    <p:set>
                                      <p:cBhvr>
                                        <p:cTn id="17" dur="1" fill="hold">
                                          <p:stCondLst>
                                            <p:cond delay="0"/>
                                          </p:stCondLst>
                                        </p:cTn>
                                        <p:tgtEl>
                                          <p:spTgt spid="10243"/>
                                        </p:tgtEl>
                                        <p:attrNameLst>
                                          <p:attrName>style.visibility</p:attrName>
                                        </p:attrNameLst>
                                      </p:cBhvr>
                                      <p:to>
                                        <p:strVal val="visible"/>
                                      </p:to>
                                    </p:set>
                                    <p:anim calcmode="lin" valueType="num">
                                      <p:cBhvr additive="base">
                                        <p:cTn id="18" dur="2000" fill="hold"/>
                                        <p:tgtEl>
                                          <p:spTgt spid="10243"/>
                                        </p:tgtEl>
                                        <p:attrNameLst>
                                          <p:attrName>ppt_x</p:attrName>
                                        </p:attrNameLst>
                                      </p:cBhvr>
                                      <p:tavLst>
                                        <p:tav tm="0">
                                          <p:val>
                                            <p:strVal val="1+#ppt_w/2"/>
                                          </p:val>
                                        </p:tav>
                                        <p:tav tm="100000">
                                          <p:val>
                                            <p:strVal val="#ppt_x"/>
                                          </p:val>
                                        </p:tav>
                                      </p:tavLst>
                                    </p:anim>
                                    <p:anim calcmode="lin" valueType="num">
                                      <p:cBhvr additive="base">
                                        <p:cTn id="19" dur="2000" fill="hold"/>
                                        <p:tgtEl>
                                          <p:spTgt spid="10243"/>
                                        </p:tgtEl>
                                        <p:attrNameLst>
                                          <p:attrName>ppt_y</p:attrName>
                                        </p:attrNameLst>
                                      </p:cBhvr>
                                      <p:tavLst>
                                        <p:tav tm="0">
                                          <p:val>
                                            <p:strVal val="#ppt_y"/>
                                          </p:val>
                                        </p:tav>
                                        <p:tav tm="100000">
                                          <p:val>
                                            <p:strVal val="#ppt_y"/>
                                          </p:val>
                                        </p:tav>
                                      </p:tavLst>
                                    </p:anim>
                                  </p:childTnLst>
                                </p:cTn>
                              </p:par>
                            </p:childTnLst>
                          </p:cTn>
                        </p:par>
                        <p:par>
                          <p:cTn id="20" fill="hold">
                            <p:stCondLst>
                              <p:cond delay="8500"/>
                            </p:stCondLst>
                            <p:childTnLst>
                              <p:par>
                                <p:cTn id="21" presetID="2" presetClass="entr" presetSubtype="2" fill="hold" grpId="0" nodeType="afterEffect">
                                  <p:stCondLst>
                                    <p:cond delay="0"/>
                                  </p:stCondLst>
                                  <p:childTnLst>
                                    <p:set>
                                      <p:cBhvr>
                                        <p:cTn id="22" dur="1" fill="hold">
                                          <p:stCondLst>
                                            <p:cond delay="0"/>
                                          </p:stCondLst>
                                        </p:cTn>
                                        <p:tgtEl>
                                          <p:spTgt spid="10249"/>
                                        </p:tgtEl>
                                        <p:attrNameLst>
                                          <p:attrName>style.visibility</p:attrName>
                                        </p:attrNameLst>
                                      </p:cBhvr>
                                      <p:to>
                                        <p:strVal val="visible"/>
                                      </p:to>
                                    </p:set>
                                    <p:anim calcmode="lin" valueType="num">
                                      <p:cBhvr additive="base">
                                        <p:cTn id="23" dur="2000" fill="hold"/>
                                        <p:tgtEl>
                                          <p:spTgt spid="10249"/>
                                        </p:tgtEl>
                                        <p:attrNameLst>
                                          <p:attrName>ppt_x</p:attrName>
                                        </p:attrNameLst>
                                      </p:cBhvr>
                                      <p:tavLst>
                                        <p:tav tm="0">
                                          <p:val>
                                            <p:strVal val="1+#ppt_w/2"/>
                                          </p:val>
                                        </p:tav>
                                        <p:tav tm="100000">
                                          <p:val>
                                            <p:strVal val="#ppt_x"/>
                                          </p:val>
                                        </p:tav>
                                      </p:tavLst>
                                    </p:anim>
                                    <p:anim calcmode="lin" valueType="num">
                                      <p:cBhvr additive="base">
                                        <p:cTn id="24" dur="2000" fill="hold"/>
                                        <p:tgtEl>
                                          <p:spTgt spid="10249"/>
                                        </p:tgtEl>
                                        <p:attrNameLst>
                                          <p:attrName>ppt_y</p:attrName>
                                        </p:attrNameLst>
                                      </p:cBhvr>
                                      <p:tavLst>
                                        <p:tav tm="0">
                                          <p:val>
                                            <p:strVal val="#ppt_y"/>
                                          </p:val>
                                        </p:tav>
                                        <p:tav tm="100000">
                                          <p:val>
                                            <p:strVal val="#ppt_y"/>
                                          </p:val>
                                        </p:tav>
                                      </p:tavLst>
                                    </p:anim>
                                  </p:childTnLst>
                                </p:cTn>
                              </p:par>
                            </p:childTnLst>
                          </p:cTn>
                        </p:par>
                        <p:par>
                          <p:cTn id="25" fill="hold">
                            <p:stCondLst>
                              <p:cond delay="10500"/>
                            </p:stCondLst>
                            <p:childTnLst>
                              <p:par>
                                <p:cTn id="26" presetID="2" presetClass="entr" presetSubtype="2" fill="hold" grpId="0" nodeType="afterEffect">
                                  <p:stCondLst>
                                    <p:cond delay="0"/>
                                  </p:stCondLst>
                                  <p:childTnLst>
                                    <p:set>
                                      <p:cBhvr>
                                        <p:cTn id="27" dur="1" fill="hold">
                                          <p:stCondLst>
                                            <p:cond delay="0"/>
                                          </p:stCondLst>
                                        </p:cTn>
                                        <p:tgtEl>
                                          <p:spTgt spid="10244"/>
                                        </p:tgtEl>
                                        <p:attrNameLst>
                                          <p:attrName>style.visibility</p:attrName>
                                        </p:attrNameLst>
                                      </p:cBhvr>
                                      <p:to>
                                        <p:strVal val="visible"/>
                                      </p:to>
                                    </p:set>
                                    <p:anim calcmode="lin" valueType="num">
                                      <p:cBhvr additive="base">
                                        <p:cTn id="28" dur="2000" fill="hold"/>
                                        <p:tgtEl>
                                          <p:spTgt spid="10244"/>
                                        </p:tgtEl>
                                        <p:attrNameLst>
                                          <p:attrName>ppt_x</p:attrName>
                                        </p:attrNameLst>
                                      </p:cBhvr>
                                      <p:tavLst>
                                        <p:tav tm="0">
                                          <p:val>
                                            <p:strVal val="1+#ppt_w/2"/>
                                          </p:val>
                                        </p:tav>
                                        <p:tav tm="100000">
                                          <p:val>
                                            <p:strVal val="#ppt_x"/>
                                          </p:val>
                                        </p:tav>
                                      </p:tavLst>
                                    </p:anim>
                                    <p:anim calcmode="lin" valueType="num">
                                      <p:cBhvr additive="base">
                                        <p:cTn id="29" dur="2000" fill="hold"/>
                                        <p:tgtEl>
                                          <p:spTgt spid="10244"/>
                                        </p:tgtEl>
                                        <p:attrNameLst>
                                          <p:attrName>ppt_y</p:attrName>
                                        </p:attrNameLst>
                                      </p:cBhvr>
                                      <p:tavLst>
                                        <p:tav tm="0">
                                          <p:val>
                                            <p:strVal val="#ppt_y"/>
                                          </p:val>
                                        </p:tav>
                                        <p:tav tm="100000">
                                          <p:val>
                                            <p:strVal val="#ppt_y"/>
                                          </p:val>
                                        </p:tav>
                                      </p:tavLst>
                                    </p:anim>
                                  </p:childTnLst>
                                </p:cTn>
                              </p:par>
                            </p:childTnLst>
                          </p:cTn>
                        </p:par>
                        <p:par>
                          <p:cTn id="30" fill="hold">
                            <p:stCondLst>
                              <p:cond delay="12500"/>
                            </p:stCondLst>
                            <p:childTnLst>
                              <p:par>
                                <p:cTn id="31" presetID="2" presetClass="entr" presetSubtype="8" fill="hold" grpId="0" nodeType="afterEffect">
                                  <p:stCondLst>
                                    <p:cond delay="1000"/>
                                  </p:stCondLst>
                                  <p:childTnLst>
                                    <p:set>
                                      <p:cBhvr>
                                        <p:cTn id="32" dur="1" fill="hold">
                                          <p:stCondLst>
                                            <p:cond delay="0"/>
                                          </p:stCondLst>
                                        </p:cTn>
                                        <p:tgtEl>
                                          <p:spTgt spid="10246"/>
                                        </p:tgtEl>
                                        <p:attrNameLst>
                                          <p:attrName>style.visibility</p:attrName>
                                        </p:attrNameLst>
                                      </p:cBhvr>
                                      <p:to>
                                        <p:strVal val="visible"/>
                                      </p:to>
                                    </p:set>
                                    <p:anim calcmode="lin" valueType="num">
                                      <p:cBhvr additive="base">
                                        <p:cTn id="33" dur="2000" fill="hold"/>
                                        <p:tgtEl>
                                          <p:spTgt spid="10246"/>
                                        </p:tgtEl>
                                        <p:attrNameLst>
                                          <p:attrName>ppt_x</p:attrName>
                                        </p:attrNameLst>
                                      </p:cBhvr>
                                      <p:tavLst>
                                        <p:tav tm="0">
                                          <p:val>
                                            <p:strVal val="0-#ppt_w/2"/>
                                          </p:val>
                                        </p:tav>
                                        <p:tav tm="100000">
                                          <p:val>
                                            <p:strVal val="#ppt_x"/>
                                          </p:val>
                                        </p:tav>
                                      </p:tavLst>
                                    </p:anim>
                                    <p:anim calcmode="lin" valueType="num">
                                      <p:cBhvr additive="base">
                                        <p:cTn id="34" dur="2000" fill="hold"/>
                                        <p:tgtEl>
                                          <p:spTgt spid="10246"/>
                                        </p:tgtEl>
                                        <p:attrNameLst>
                                          <p:attrName>ppt_y</p:attrName>
                                        </p:attrNameLst>
                                      </p:cBhvr>
                                      <p:tavLst>
                                        <p:tav tm="0">
                                          <p:val>
                                            <p:strVal val="#ppt_y"/>
                                          </p:val>
                                        </p:tav>
                                        <p:tav tm="100000">
                                          <p:val>
                                            <p:strVal val="#ppt_y"/>
                                          </p:val>
                                        </p:tav>
                                      </p:tavLst>
                                    </p:anim>
                                  </p:childTnLst>
                                </p:cTn>
                              </p:par>
                            </p:childTnLst>
                          </p:cTn>
                        </p:par>
                        <p:par>
                          <p:cTn id="35" fill="hold">
                            <p:stCondLst>
                              <p:cond delay="15500"/>
                            </p:stCondLst>
                            <p:childTnLst>
                              <p:par>
                                <p:cTn id="36" presetID="2" presetClass="entr" presetSubtype="8" fill="hold" grpId="0" nodeType="afterEffect">
                                  <p:stCondLst>
                                    <p:cond delay="1000"/>
                                  </p:stCondLst>
                                  <p:childTnLst>
                                    <p:set>
                                      <p:cBhvr>
                                        <p:cTn id="37" dur="1" fill="hold">
                                          <p:stCondLst>
                                            <p:cond delay="0"/>
                                          </p:stCondLst>
                                        </p:cTn>
                                        <p:tgtEl>
                                          <p:spTgt spid="10247"/>
                                        </p:tgtEl>
                                        <p:attrNameLst>
                                          <p:attrName>style.visibility</p:attrName>
                                        </p:attrNameLst>
                                      </p:cBhvr>
                                      <p:to>
                                        <p:strVal val="visible"/>
                                      </p:to>
                                    </p:set>
                                    <p:anim calcmode="lin" valueType="num">
                                      <p:cBhvr additive="base">
                                        <p:cTn id="38" dur="2000" fill="hold"/>
                                        <p:tgtEl>
                                          <p:spTgt spid="10247"/>
                                        </p:tgtEl>
                                        <p:attrNameLst>
                                          <p:attrName>ppt_x</p:attrName>
                                        </p:attrNameLst>
                                      </p:cBhvr>
                                      <p:tavLst>
                                        <p:tav tm="0">
                                          <p:val>
                                            <p:strVal val="0-#ppt_w/2"/>
                                          </p:val>
                                        </p:tav>
                                        <p:tav tm="100000">
                                          <p:val>
                                            <p:strVal val="#ppt_x"/>
                                          </p:val>
                                        </p:tav>
                                      </p:tavLst>
                                    </p:anim>
                                    <p:anim calcmode="lin" valueType="num">
                                      <p:cBhvr additive="base">
                                        <p:cTn id="39" dur="2000" fill="hold"/>
                                        <p:tgtEl>
                                          <p:spTgt spid="10247"/>
                                        </p:tgtEl>
                                        <p:attrNameLst>
                                          <p:attrName>ppt_y</p:attrName>
                                        </p:attrNameLst>
                                      </p:cBhvr>
                                      <p:tavLst>
                                        <p:tav tm="0">
                                          <p:val>
                                            <p:strVal val="#ppt_y"/>
                                          </p:val>
                                        </p:tav>
                                        <p:tav tm="100000">
                                          <p:val>
                                            <p:strVal val="#ppt_y"/>
                                          </p:val>
                                        </p:tav>
                                      </p:tavLst>
                                    </p:anim>
                                  </p:childTnLst>
                                </p:cTn>
                              </p:par>
                            </p:childTnLst>
                          </p:cTn>
                        </p:par>
                        <p:par>
                          <p:cTn id="40" fill="hold">
                            <p:stCondLst>
                              <p:cond delay="18500"/>
                            </p:stCondLst>
                            <p:childTnLst>
                              <p:par>
                                <p:cTn id="41" presetID="2" presetClass="entr" presetSubtype="8" fill="hold" grpId="0" nodeType="afterEffect">
                                  <p:stCondLst>
                                    <p:cond delay="1000"/>
                                  </p:stCondLst>
                                  <p:childTnLst>
                                    <p:set>
                                      <p:cBhvr>
                                        <p:cTn id="42" dur="1" fill="hold">
                                          <p:stCondLst>
                                            <p:cond delay="0"/>
                                          </p:stCondLst>
                                        </p:cTn>
                                        <p:tgtEl>
                                          <p:spTgt spid="10245"/>
                                        </p:tgtEl>
                                        <p:attrNameLst>
                                          <p:attrName>style.visibility</p:attrName>
                                        </p:attrNameLst>
                                      </p:cBhvr>
                                      <p:to>
                                        <p:strVal val="visible"/>
                                      </p:to>
                                    </p:set>
                                    <p:anim calcmode="lin" valueType="num">
                                      <p:cBhvr additive="base">
                                        <p:cTn id="43" dur="2000" fill="hold"/>
                                        <p:tgtEl>
                                          <p:spTgt spid="10245"/>
                                        </p:tgtEl>
                                        <p:attrNameLst>
                                          <p:attrName>ppt_x</p:attrName>
                                        </p:attrNameLst>
                                      </p:cBhvr>
                                      <p:tavLst>
                                        <p:tav tm="0">
                                          <p:val>
                                            <p:strVal val="0-#ppt_w/2"/>
                                          </p:val>
                                        </p:tav>
                                        <p:tav tm="100000">
                                          <p:val>
                                            <p:strVal val="#ppt_x"/>
                                          </p:val>
                                        </p:tav>
                                      </p:tavLst>
                                    </p:anim>
                                    <p:anim calcmode="lin" valueType="num">
                                      <p:cBhvr additive="base">
                                        <p:cTn id="44" dur="2000" fill="hold"/>
                                        <p:tgtEl>
                                          <p:spTgt spid="1024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p:bldP spid="10244" grpId="0"/>
      <p:bldP spid="10245" grpId="0"/>
      <p:bldP spid="10246" grpId="0" animBg="1"/>
      <p:bldP spid="10247" grpId="0" animBg="1"/>
      <p:bldP spid="10248" grpId="0" animBg="1"/>
      <p:bldP spid="10249"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רחבה">
  <a:themeElements>
    <a:clrScheme name="רחבה">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רחבה">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רחבה">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499</TotalTime>
  <Words>609</Words>
  <Application>Microsoft Office PowerPoint</Application>
  <PresentationFormat>‫הצגה על המסך (4:3)</PresentationFormat>
  <Paragraphs>110</Paragraphs>
  <Slides>20</Slides>
  <Notes>6</Notes>
  <HiddenSlides>0</HiddenSlides>
  <MMClips>0</MMClips>
  <ScaleCrop>false</ScaleCrop>
  <HeadingPairs>
    <vt:vector size="4" baseType="variant">
      <vt:variant>
        <vt:lpstr>ערכת נושא</vt:lpstr>
      </vt:variant>
      <vt:variant>
        <vt:i4>1</vt:i4>
      </vt:variant>
      <vt:variant>
        <vt:lpstr>כותרות שקופיות</vt:lpstr>
      </vt:variant>
      <vt:variant>
        <vt:i4>20</vt:i4>
      </vt:variant>
    </vt:vector>
  </HeadingPairs>
  <TitlesOfParts>
    <vt:vector size="21" baseType="lpstr">
      <vt:lpstr>רחבה</vt:lpstr>
      <vt:lpstr> الهيكل العظمي    الصف الرابع</vt:lpstr>
      <vt:lpstr>שקופית 2</vt:lpstr>
      <vt:lpstr>أهداف الدرس</vt:lpstr>
      <vt:lpstr>שקופית 4</vt:lpstr>
      <vt:lpstr>الهيكل العظمي</vt:lpstr>
      <vt:lpstr>שקופית 6</vt:lpstr>
      <vt:lpstr>שקופית 7</vt:lpstr>
      <vt:lpstr>שקופית 8</vt:lpstr>
      <vt:lpstr>שקופית 9</vt:lpstr>
      <vt:lpstr>שקופית 10</vt:lpstr>
      <vt:lpstr>שקופית 11</vt:lpstr>
      <vt:lpstr>שקופית 12</vt:lpstr>
      <vt:lpstr>שקופית 13</vt:lpstr>
      <vt:lpstr>שקופית 14</vt:lpstr>
      <vt:lpstr>שקופית 15</vt:lpstr>
      <vt:lpstr>العمود الفقري:</vt:lpstr>
      <vt:lpstr>שקופית 17</vt:lpstr>
      <vt:lpstr>שקופית 18</vt:lpstr>
      <vt:lpstr>الوظيفة البيتية</vt:lpstr>
      <vt:lpstr>الوظيفة البيتية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الهيكل العظمي    الصف الرابع</dc:title>
  <dc:creator>hp</dc:creator>
  <cp:lastModifiedBy>hp</cp:lastModifiedBy>
  <cp:revision>17</cp:revision>
  <dcterms:created xsi:type="dcterms:W3CDTF">2013-03-01T22:34:44Z</dcterms:created>
  <dcterms:modified xsi:type="dcterms:W3CDTF">2013-03-20T18:43:09Z</dcterms:modified>
</cp:coreProperties>
</file>