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0"/>
  </p:notesMasterIdLst>
  <p:sldIdLst>
    <p:sldId id="257" r:id="rId2"/>
    <p:sldId id="273" r:id="rId3"/>
    <p:sldId id="259" r:id="rId4"/>
    <p:sldId id="260" r:id="rId5"/>
    <p:sldId id="261" r:id="rId6"/>
    <p:sldId id="271" r:id="rId7"/>
    <p:sldId id="272" r:id="rId8"/>
    <p:sldId id="262" r:id="rId9"/>
    <p:sldId id="263" r:id="rId10"/>
    <p:sldId id="264" r:id="rId11"/>
    <p:sldId id="265" r:id="rId12"/>
    <p:sldId id="266" r:id="rId13"/>
    <p:sldId id="277" r:id="rId14"/>
    <p:sldId id="267" r:id="rId15"/>
    <p:sldId id="268" r:id="rId16"/>
    <p:sldId id="274" r:id="rId17"/>
    <p:sldId id="276" r:id="rId18"/>
    <p:sldId id="275" r:id="rId1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44" autoAdjust="0"/>
    <p:restoredTop sz="94660"/>
  </p:normalViewPr>
  <p:slideViewPr>
    <p:cSldViewPr>
      <p:cViewPr>
        <p:scale>
          <a:sx n="50" d="100"/>
          <a:sy n="50" d="100"/>
        </p:scale>
        <p:origin x="-117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B65E38-5121-4FBA-B698-4DA6F7DBE5BC}" type="doc">
      <dgm:prSet loTypeId="urn:microsoft.com/office/officeart/2005/8/layout/venn1" loCatId="relationship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45AFF978-CA31-4015-A415-ADB1D081470B}">
      <dgm:prSet phldrT="[טקסט]" custT="1"/>
      <dgm:spPr/>
      <dgm:t>
        <a:bodyPr/>
        <a:lstStyle/>
        <a:p>
          <a:pPr rtl="1"/>
          <a:r>
            <a:rPr lang="ar-AE" sz="3200" i="1" dirty="0" smtClean="0">
              <a:latin typeface="Simplified Arabic" pitchFamily="18" charset="-78"/>
              <a:cs typeface="Simplified Arabic" pitchFamily="18" charset="-78"/>
            </a:rPr>
            <a:t>أكاديمية القاسمي</a:t>
          </a:r>
          <a:r>
            <a:rPr lang="en-US" sz="3200" dirty="0" smtClean="0">
              <a:latin typeface="Simplified Arabic" pitchFamily="18" charset="-78"/>
              <a:cs typeface="Simplified Arabic" pitchFamily="18" charset="-78"/>
            </a:rPr>
            <a:t/>
          </a:r>
          <a:br>
            <a:rPr lang="en-US" sz="3200" dirty="0" smtClean="0">
              <a:latin typeface="Simplified Arabic" pitchFamily="18" charset="-78"/>
              <a:cs typeface="Simplified Arabic" pitchFamily="18" charset="-78"/>
            </a:rPr>
          </a:br>
          <a:r>
            <a:rPr lang="ar-AE" sz="3200" dirty="0" smtClean="0">
              <a:latin typeface="Simplified Arabic" pitchFamily="18" charset="-78"/>
              <a:cs typeface="Simplified Arabic" pitchFamily="18" charset="-78"/>
            </a:rPr>
            <a:t>كلية للتربية والتعليم- باقة الغربية</a:t>
          </a:r>
          <a:endParaRPr lang="he-IL" sz="3200" dirty="0">
            <a:latin typeface="Simplified Arabic" pitchFamily="18" charset="-78"/>
          </a:endParaRPr>
        </a:p>
      </dgm:t>
    </dgm:pt>
    <dgm:pt modelId="{8B54CDC9-7DE9-4E8E-8761-C675902932C5}" type="parTrans" cxnId="{F447C6EA-C7D7-42DB-A059-3CB16F37A6A6}">
      <dgm:prSet/>
      <dgm:spPr/>
      <dgm:t>
        <a:bodyPr/>
        <a:lstStyle/>
        <a:p>
          <a:pPr rtl="1"/>
          <a:endParaRPr lang="he-IL"/>
        </a:p>
      </dgm:t>
    </dgm:pt>
    <dgm:pt modelId="{71719969-54A6-433F-98B2-398EF746B17A}" type="sibTrans" cxnId="{F447C6EA-C7D7-42DB-A059-3CB16F37A6A6}">
      <dgm:prSet/>
      <dgm:spPr/>
      <dgm:t>
        <a:bodyPr/>
        <a:lstStyle/>
        <a:p>
          <a:pPr rtl="1"/>
          <a:endParaRPr lang="he-IL"/>
        </a:p>
      </dgm:t>
    </dgm:pt>
    <dgm:pt modelId="{14E3AAAC-7829-4D35-9555-2C6C232EDE63}">
      <dgm:prSet phldrT="[טקסט]" custT="1"/>
      <dgm:spPr/>
      <dgm:t>
        <a:bodyPr/>
        <a:lstStyle/>
        <a:p>
          <a:pPr algn="ctr" rtl="1"/>
          <a:r>
            <a:rPr lang="ar-AE" sz="3600" dirty="0" smtClean="0">
              <a:latin typeface="Simplified Arabic" pitchFamily="18" charset="-78"/>
              <a:cs typeface="Simplified Arabic" pitchFamily="18" charset="-78"/>
            </a:rPr>
            <a:t>إعداد: ديانا </a:t>
          </a:r>
          <a:r>
            <a:rPr lang="ar-AE" sz="3600" dirty="0" smtClean="0">
              <a:latin typeface="Simplified Arabic" pitchFamily="18" charset="-78"/>
              <a:cs typeface="Simplified Arabic" pitchFamily="18" charset="-78"/>
            </a:rPr>
            <a:t>أبو حبله</a:t>
          </a:r>
          <a:endParaRPr lang="he-IL" sz="3600" dirty="0">
            <a:latin typeface="Simplified Arabic" pitchFamily="18" charset="-78"/>
          </a:endParaRPr>
        </a:p>
      </dgm:t>
    </dgm:pt>
    <dgm:pt modelId="{53EA42E9-D483-4CB1-9527-4E85C4781963}" type="parTrans" cxnId="{F5238978-20DD-4431-B807-3D1CF650DB83}">
      <dgm:prSet/>
      <dgm:spPr/>
      <dgm:t>
        <a:bodyPr/>
        <a:lstStyle/>
        <a:p>
          <a:pPr rtl="1"/>
          <a:endParaRPr lang="he-IL"/>
        </a:p>
      </dgm:t>
    </dgm:pt>
    <dgm:pt modelId="{F55ABB5A-93DF-487B-B492-DA80ACAE6F86}" type="sibTrans" cxnId="{F5238978-20DD-4431-B807-3D1CF650DB83}">
      <dgm:prSet/>
      <dgm:spPr/>
      <dgm:t>
        <a:bodyPr/>
        <a:lstStyle/>
        <a:p>
          <a:pPr rtl="1"/>
          <a:endParaRPr lang="he-IL"/>
        </a:p>
      </dgm:t>
    </dgm:pt>
    <dgm:pt modelId="{24BD13BC-D72F-4798-A2F0-DE995E580137}">
      <dgm:prSet phldrT="[טקסט]" custT="1"/>
      <dgm:spPr/>
      <dgm:t>
        <a:bodyPr/>
        <a:lstStyle/>
        <a:p>
          <a:pPr rtl="1"/>
          <a:r>
            <a:rPr lang="ar-AE" sz="3200" dirty="0" smtClean="0">
              <a:latin typeface="Simplified Arabic" pitchFamily="18" charset="-78"/>
              <a:cs typeface="Simplified Arabic" pitchFamily="18" charset="-78"/>
            </a:rPr>
            <a:t>جسم في حركة</a:t>
          </a:r>
          <a:r>
            <a:rPr lang="ar-SA" sz="3200" dirty="0" smtClean="0">
              <a:latin typeface="Simplified Arabic" pitchFamily="18" charset="-78"/>
              <a:cs typeface="Simplified Arabic" pitchFamily="18" charset="-78"/>
            </a:rPr>
            <a:t>- الهيكل العظمي</a:t>
          </a:r>
          <a:endParaRPr lang="he-IL" sz="3200" dirty="0">
            <a:latin typeface="Simplified Arabic" pitchFamily="18" charset="-78"/>
          </a:endParaRPr>
        </a:p>
      </dgm:t>
    </dgm:pt>
    <dgm:pt modelId="{DA85C4A3-2E13-4EFC-86DF-7420689DAD6F}" type="parTrans" cxnId="{582AC28D-B4B8-4987-BC5F-423854278B83}">
      <dgm:prSet/>
      <dgm:spPr/>
      <dgm:t>
        <a:bodyPr/>
        <a:lstStyle/>
        <a:p>
          <a:pPr rtl="1"/>
          <a:endParaRPr lang="he-IL"/>
        </a:p>
      </dgm:t>
    </dgm:pt>
    <dgm:pt modelId="{0D69C602-CBBF-43FB-AF4F-AE4BC1DCEB65}" type="sibTrans" cxnId="{582AC28D-B4B8-4987-BC5F-423854278B83}">
      <dgm:prSet/>
      <dgm:spPr/>
      <dgm:t>
        <a:bodyPr/>
        <a:lstStyle/>
        <a:p>
          <a:pPr rtl="1"/>
          <a:endParaRPr lang="he-IL"/>
        </a:p>
      </dgm:t>
    </dgm:pt>
    <dgm:pt modelId="{A07A6FD3-1F2B-4932-8BD3-BE455BEF6A42}">
      <dgm:prSet phldrT="[טקסט]" custT="1"/>
      <dgm:spPr/>
      <dgm:t>
        <a:bodyPr/>
        <a:lstStyle/>
        <a:p>
          <a:pPr algn="ctr" rtl="1"/>
          <a:r>
            <a:rPr lang="ar-AE" sz="2400" dirty="0" smtClean="0">
              <a:latin typeface="Simplified Arabic" pitchFamily="18" charset="-78"/>
              <a:cs typeface="Simplified Arabic" pitchFamily="18" charset="-78"/>
            </a:rPr>
            <a:t>السنة الدراسية: 2012-2013</a:t>
          </a:r>
          <a:endParaRPr lang="he-IL" sz="2400" dirty="0">
            <a:latin typeface="Simplified Arabic" pitchFamily="18" charset="-78"/>
          </a:endParaRPr>
        </a:p>
      </dgm:t>
    </dgm:pt>
    <dgm:pt modelId="{14AA97DB-E157-42C3-8AB0-ACE086092667}" type="parTrans" cxnId="{66B5EE5B-43E9-48CF-9F47-C70C60493ADA}">
      <dgm:prSet/>
      <dgm:spPr/>
      <dgm:t>
        <a:bodyPr/>
        <a:lstStyle/>
        <a:p>
          <a:pPr rtl="1"/>
          <a:endParaRPr lang="he-IL"/>
        </a:p>
      </dgm:t>
    </dgm:pt>
    <dgm:pt modelId="{93557F8E-EF72-4F42-9249-22104C9A0D10}" type="sibTrans" cxnId="{66B5EE5B-43E9-48CF-9F47-C70C60493ADA}">
      <dgm:prSet/>
      <dgm:spPr/>
      <dgm:t>
        <a:bodyPr/>
        <a:lstStyle/>
        <a:p>
          <a:pPr rtl="1"/>
          <a:endParaRPr lang="he-IL"/>
        </a:p>
      </dgm:t>
    </dgm:pt>
    <dgm:pt modelId="{98B254BE-AE3E-4074-8F1E-2ABEC1A6AA56}" type="pres">
      <dgm:prSet presAssocID="{A3B65E38-5121-4FBA-B698-4DA6F7DBE5B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3137AE4-A490-45F1-82B7-2BCC2B1BBF9D}" type="pres">
      <dgm:prSet presAssocID="{45AFF978-CA31-4015-A415-ADB1D081470B}" presName="circ1" presStyleLbl="vennNode1" presStyleIdx="0" presStyleCnt="4" custScaleX="107844"/>
      <dgm:spPr/>
      <dgm:t>
        <a:bodyPr/>
        <a:lstStyle/>
        <a:p>
          <a:pPr rtl="1"/>
          <a:endParaRPr lang="he-IL"/>
        </a:p>
      </dgm:t>
    </dgm:pt>
    <dgm:pt modelId="{ED76738A-A292-4E67-BE92-01DEF7E1D649}" type="pres">
      <dgm:prSet presAssocID="{45AFF978-CA31-4015-A415-ADB1D081470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4F35555-C1CB-4503-9B42-4584ADD540B6}" type="pres">
      <dgm:prSet presAssocID="{14E3AAAC-7829-4D35-9555-2C6C232EDE63}" presName="circ2" presStyleLbl="vennNode1" presStyleIdx="1" presStyleCnt="4"/>
      <dgm:spPr/>
      <dgm:t>
        <a:bodyPr/>
        <a:lstStyle/>
        <a:p>
          <a:pPr rtl="1"/>
          <a:endParaRPr lang="he-IL"/>
        </a:p>
      </dgm:t>
    </dgm:pt>
    <dgm:pt modelId="{784E0940-C915-4875-A8E8-1306D23A830C}" type="pres">
      <dgm:prSet presAssocID="{14E3AAAC-7829-4D35-9555-2C6C232EDE6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08AD6B2-EB91-4774-95DF-51387D5F80BC}" type="pres">
      <dgm:prSet presAssocID="{24BD13BC-D72F-4798-A2F0-DE995E580137}" presName="circ3" presStyleLbl="vennNode1" presStyleIdx="2" presStyleCnt="4"/>
      <dgm:spPr/>
      <dgm:t>
        <a:bodyPr/>
        <a:lstStyle/>
        <a:p>
          <a:pPr rtl="1"/>
          <a:endParaRPr lang="he-IL"/>
        </a:p>
      </dgm:t>
    </dgm:pt>
    <dgm:pt modelId="{DDF04C6C-59FC-4294-96C7-B08368799187}" type="pres">
      <dgm:prSet presAssocID="{24BD13BC-D72F-4798-A2F0-DE995E58013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6EDB487-54D8-4D46-B371-9F433235883C}" type="pres">
      <dgm:prSet presAssocID="{A07A6FD3-1F2B-4932-8BD3-BE455BEF6A42}" presName="circ4" presStyleLbl="vennNode1" presStyleIdx="3" presStyleCnt="4"/>
      <dgm:spPr/>
      <dgm:t>
        <a:bodyPr/>
        <a:lstStyle/>
        <a:p>
          <a:pPr rtl="1"/>
          <a:endParaRPr lang="he-IL"/>
        </a:p>
      </dgm:t>
    </dgm:pt>
    <dgm:pt modelId="{5F850822-E0AC-421D-926A-121F97A0EFF7}" type="pres">
      <dgm:prSet presAssocID="{A07A6FD3-1F2B-4932-8BD3-BE455BEF6A4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A9FB374-C5FF-43F5-83FB-D576ECA0B873}" type="presOf" srcId="{14E3AAAC-7829-4D35-9555-2C6C232EDE63}" destId="{84F35555-C1CB-4503-9B42-4584ADD540B6}" srcOrd="0" destOrd="0" presId="urn:microsoft.com/office/officeart/2005/8/layout/venn1"/>
    <dgm:cxn modelId="{582AC28D-B4B8-4987-BC5F-423854278B83}" srcId="{A3B65E38-5121-4FBA-B698-4DA6F7DBE5BC}" destId="{24BD13BC-D72F-4798-A2F0-DE995E580137}" srcOrd="2" destOrd="0" parTransId="{DA85C4A3-2E13-4EFC-86DF-7420689DAD6F}" sibTransId="{0D69C602-CBBF-43FB-AF4F-AE4BC1DCEB65}"/>
    <dgm:cxn modelId="{F447C6EA-C7D7-42DB-A059-3CB16F37A6A6}" srcId="{A3B65E38-5121-4FBA-B698-4DA6F7DBE5BC}" destId="{45AFF978-CA31-4015-A415-ADB1D081470B}" srcOrd="0" destOrd="0" parTransId="{8B54CDC9-7DE9-4E8E-8761-C675902932C5}" sibTransId="{71719969-54A6-433F-98B2-398EF746B17A}"/>
    <dgm:cxn modelId="{378140E5-6747-48CA-AF37-5B137BC1D8D3}" type="presOf" srcId="{A07A6FD3-1F2B-4932-8BD3-BE455BEF6A42}" destId="{5F850822-E0AC-421D-926A-121F97A0EFF7}" srcOrd="1" destOrd="0" presId="urn:microsoft.com/office/officeart/2005/8/layout/venn1"/>
    <dgm:cxn modelId="{F5238978-20DD-4431-B807-3D1CF650DB83}" srcId="{A3B65E38-5121-4FBA-B698-4DA6F7DBE5BC}" destId="{14E3AAAC-7829-4D35-9555-2C6C232EDE63}" srcOrd="1" destOrd="0" parTransId="{53EA42E9-D483-4CB1-9527-4E85C4781963}" sibTransId="{F55ABB5A-93DF-487B-B492-DA80ACAE6F86}"/>
    <dgm:cxn modelId="{97ACAE1A-E7A7-4CB0-9D13-49F155DF9366}" type="presOf" srcId="{24BD13BC-D72F-4798-A2F0-DE995E580137}" destId="{DDF04C6C-59FC-4294-96C7-B08368799187}" srcOrd="1" destOrd="0" presId="urn:microsoft.com/office/officeart/2005/8/layout/venn1"/>
    <dgm:cxn modelId="{E7D3A96B-16D7-4372-9D9D-506A528FFBF7}" type="presOf" srcId="{45AFF978-CA31-4015-A415-ADB1D081470B}" destId="{A3137AE4-A490-45F1-82B7-2BCC2B1BBF9D}" srcOrd="0" destOrd="0" presId="urn:microsoft.com/office/officeart/2005/8/layout/venn1"/>
    <dgm:cxn modelId="{66B5EE5B-43E9-48CF-9F47-C70C60493ADA}" srcId="{A3B65E38-5121-4FBA-B698-4DA6F7DBE5BC}" destId="{A07A6FD3-1F2B-4932-8BD3-BE455BEF6A42}" srcOrd="3" destOrd="0" parTransId="{14AA97DB-E157-42C3-8AB0-ACE086092667}" sibTransId="{93557F8E-EF72-4F42-9249-22104C9A0D10}"/>
    <dgm:cxn modelId="{56E45397-2C81-4FE2-A4EA-D67EB198B22A}" type="presOf" srcId="{45AFF978-CA31-4015-A415-ADB1D081470B}" destId="{ED76738A-A292-4E67-BE92-01DEF7E1D649}" srcOrd="1" destOrd="0" presId="urn:microsoft.com/office/officeart/2005/8/layout/venn1"/>
    <dgm:cxn modelId="{AD88EA88-0A6C-4583-ABCF-3F4C5804D1CA}" type="presOf" srcId="{14E3AAAC-7829-4D35-9555-2C6C232EDE63}" destId="{784E0940-C915-4875-A8E8-1306D23A830C}" srcOrd="1" destOrd="0" presId="urn:microsoft.com/office/officeart/2005/8/layout/venn1"/>
    <dgm:cxn modelId="{E767DD0A-B107-42AF-A017-242B62ABDFA9}" type="presOf" srcId="{A3B65E38-5121-4FBA-B698-4DA6F7DBE5BC}" destId="{98B254BE-AE3E-4074-8F1E-2ABEC1A6AA56}" srcOrd="0" destOrd="0" presId="urn:microsoft.com/office/officeart/2005/8/layout/venn1"/>
    <dgm:cxn modelId="{33752228-B919-49EF-8438-B3ED08BDC375}" type="presOf" srcId="{A07A6FD3-1F2B-4932-8BD3-BE455BEF6A42}" destId="{26EDB487-54D8-4D46-B371-9F433235883C}" srcOrd="0" destOrd="0" presId="urn:microsoft.com/office/officeart/2005/8/layout/venn1"/>
    <dgm:cxn modelId="{F8E32924-9596-46FB-ACC1-D92AB252BADA}" type="presOf" srcId="{24BD13BC-D72F-4798-A2F0-DE995E580137}" destId="{308AD6B2-EB91-4774-95DF-51387D5F80BC}" srcOrd="0" destOrd="0" presId="urn:microsoft.com/office/officeart/2005/8/layout/venn1"/>
    <dgm:cxn modelId="{11B20330-0F49-46DF-8DAD-9B3E36DF658A}" type="presParOf" srcId="{98B254BE-AE3E-4074-8F1E-2ABEC1A6AA56}" destId="{A3137AE4-A490-45F1-82B7-2BCC2B1BBF9D}" srcOrd="0" destOrd="0" presId="urn:microsoft.com/office/officeart/2005/8/layout/venn1"/>
    <dgm:cxn modelId="{13D9CE44-45A1-4F75-8E1F-48353032C512}" type="presParOf" srcId="{98B254BE-AE3E-4074-8F1E-2ABEC1A6AA56}" destId="{ED76738A-A292-4E67-BE92-01DEF7E1D649}" srcOrd="1" destOrd="0" presId="urn:microsoft.com/office/officeart/2005/8/layout/venn1"/>
    <dgm:cxn modelId="{16CF9D27-0EAB-4B3D-A423-8A31D0D59E53}" type="presParOf" srcId="{98B254BE-AE3E-4074-8F1E-2ABEC1A6AA56}" destId="{84F35555-C1CB-4503-9B42-4584ADD540B6}" srcOrd="2" destOrd="0" presId="urn:microsoft.com/office/officeart/2005/8/layout/venn1"/>
    <dgm:cxn modelId="{45B67E09-96B1-48FF-ADFB-0FDB23E39262}" type="presParOf" srcId="{98B254BE-AE3E-4074-8F1E-2ABEC1A6AA56}" destId="{784E0940-C915-4875-A8E8-1306D23A830C}" srcOrd="3" destOrd="0" presId="urn:microsoft.com/office/officeart/2005/8/layout/venn1"/>
    <dgm:cxn modelId="{4A3DA386-7CAF-4BDF-A624-4660CEFC60FC}" type="presParOf" srcId="{98B254BE-AE3E-4074-8F1E-2ABEC1A6AA56}" destId="{308AD6B2-EB91-4774-95DF-51387D5F80BC}" srcOrd="4" destOrd="0" presId="urn:microsoft.com/office/officeart/2005/8/layout/venn1"/>
    <dgm:cxn modelId="{8D39CA8B-5308-4372-A61C-C1014360A0C9}" type="presParOf" srcId="{98B254BE-AE3E-4074-8F1E-2ABEC1A6AA56}" destId="{DDF04C6C-59FC-4294-96C7-B08368799187}" srcOrd="5" destOrd="0" presId="urn:microsoft.com/office/officeart/2005/8/layout/venn1"/>
    <dgm:cxn modelId="{DDEF576B-7769-4507-B5AC-DB066429919A}" type="presParOf" srcId="{98B254BE-AE3E-4074-8F1E-2ABEC1A6AA56}" destId="{26EDB487-54D8-4D46-B371-9F433235883C}" srcOrd="6" destOrd="0" presId="urn:microsoft.com/office/officeart/2005/8/layout/venn1"/>
    <dgm:cxn modelId="{EF195D59-9678-4D32-A3E9-60577D7D8CB9}" type="presParOf" srcId="{98B254BE-AE3E-4074-8F1E-2ABEC1A6AA56}" destId="{5F850822-E0AC-421D-926A-121F97A0EFF7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C50CDD-8BED-48B2-AC44-5C9BFDA8DE7C}" type="doc">
      <dgm:prSet loTypeId="urn:microsoft.com/office/officeart/2005/8/layout/radial5" loCatId="cycl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DCCC0116-BC49-4C30-88F7-564D78288EAA}">
      <dgm:prSet phldrT="[טקסט]" custT="1"/>
      <dgm:spPr/>
      <dgm:t>
        <a:bodyPr/>
        <a:lstStyle/>
        <a:p>
          <a:pPr rtl="1"/>
          <a:r>
            <a:rPr lang="ar-AE" sz="2800" b="1" dirty="0" smtClean="0">
              <a:latin typeface="Simplified Arabic" pitchFamily="18" charset="-78"/>
              <a:cs typeface="Simplified Arabic" pitchFamily="18" charset="-78"/>
            </a:rPr>
            <a:t>المصطلحات التي سندرسها اليوم:</a:t>
          </a:r>
          <a:endParaRPr lang="he-IL" sz="2800" dirty="0">
            <a:latin typeface="Simplified Arabic" pitchFamily="18" charset="-78"/>
          </a:endParaRPr>
        </a:p>
      </dgm:t>
    </dgm:pt>
    <dgm:pt modelId="{A8844EDC-33C3-46C9-B54D-560E368CEE62}" type="parTrans" cxnId="{1D6C766E-4186-4475-A3DD-9A01BE8131C4}">
      <dgm:prSet/>
      <dgm:spPr/>
      <dgm:t>
        <a:bodyPr/>
        <a:lstStyle/>
        <a:p>
          <a:pPr rtl="1"/>
          <a:endParaRPr lang="he-IL"/>
        </a:p>
      </dgm:t>
    </dgm:pt>
    <dgm:pt modelId="{66BC9525-8A67-43E4-B983-C1F2A7744011}" type="sibTrans" cxnId="{1D6C766E-4186-4475-A3DD-9A01BE8131C4}">
      <dgm:prSet/>
      <dgm:spPr/>
      <dgm:t>
        <a:bodyPr/>
        <a:lstStyle/>
        <a:p>
          <a:pPr rtl="1"/>
          <a:endParaRPr lang="he-IL"/>
        </a:p>
      </dgm:t>
    </dgm:pt>
    <dgm:pt modelId="{20191643-9B73-4C58-8668-B1166EEF2FB7}">
      <dgm:prSet phldrT="[טקסט]" custT="1"/>
      <dgm:spPr/>
      <dgm:t>
        <a:bodyPr/>
        <a:lstStyle/>
        <a:p>
          <a:pPr rtl="1"/>
          <a:r>
            <a:rPr lang="ar-SA" sz="4400" dirty="0" smtClean="0">
              <a:latin typeface="Simplified Arabic" pitchFamily="18" charset="-78"/>
              <a:cs typeface="Simplified Arabic" pitchFamily="18" charset="-78"/>
            </a:rPr>
            <a:t>حركة</a:t>
          </a:r>
          <a:endParaRPr lang="he-IL" sz="4400" dirty="0">
            <a:latin typeface="Simplified Arabic" pitchFamily="18" charset="-78"/>
          </a:endParaRPr>
        </a:p>
      </dgm:t>
    </dgm:pt>
    <dgm:pt modelId="{C30BEE15-DD3C-47D3-8E8F-2800BA18DE1F}" type="parTrans" cxnId="{90DD4577-14C5-4B19-81E9-FA25CCE9BA7F}">
      <dgm:prSet/>
      <dgm:spPr/>
      <dgm:t>
        <a:bodyPr/>
        <a:lstStyle/>
        <a:p>
          <a:pPr rtl="1"/>
          <a:endParaRPr lang="he-IL"/>
        </a:p>
      </dgm:t>
    </dgm:pt>
    <dgm:pt modelId="{8024255D-1877-496C-9B02-00CDD9F53C28}" type="sibTrans" cxnId="{90DD4577-14C5-4B19-81E9-FA25CCE9BA7F}">
      <dgm:prSet/>
      <dgm:spPr/>
      <dgm:t>
        <a:bodyPr/>
        <a:lstStyle/>
        <a:p>
          <a:pPr rtl="1"/>
          <a:endParaRPr lang="he-IL"/>
        </a:p>
      </dgm:t>
    </dgm:pt>
    <dgm:pt modelId="{80FC850D-6923-43A1-99B5-FB8E7023602B}">
      <dgm:prSet phldrT="[טקסט]" custT="1"/>
      <dgm:spPr/>
      <dgm:t>
        <a:bodyPr/>
        <a:lstStyle/>
        <a:p>
          <a:pPr rtl="1"/>
          <a:r>
            <a:rPr lang="ar-SA" sz="4400" dirty="0" smtClean="0">
              <a:latin typeface="Simplified Arabic" pitchFamily="18" charset="-78"/>
              <a:cs typeface="Simplified Arabic" pitchFamily="18" charset="-78"/>
            </a:rPr>
            <a:t>عضلات</a:t>
          </a:r>
          <a:endParaRPr lang="he-IL" sz="4400" dirty="0">
            <a:latin typeface="Simplified Arabic" pitchFamily="18" charset="-78"/>
          </a:endParaRPr>
        </a:p>
      </dgm:t>
    </dgm:pt>
    <dgm:pt modelId="{C11211D9-DC0C-4ACA-B6C2-19AA1E76F6A4}" type="parTrans" cxnId="{4AB849BC-B096-4235-8956-04B2538ED108}">
      <dgm:prSet/>
      <dgm:spPr/>
      <dgm:t>
        <a:bodyPr/>
        <a:lstStyle/>
        <a:p>
          <a:pPr rtl="1"/>
          <a:endParaRPr lang="he-IL"/>
        </a:p>
      </dgm:t>
    </dgm:pt>
    <dgm:pt modelId="{A6CC0178-6523-47C2-AB25-F9115A7B34AF}" type="sibTrans" cxnId="{4AB849BC-B096-4235-8956-04B2538ED108}">
      <dgm:prSet/>
      <dgm:spPr/>
      <dgm:t>
        <a:bodyPr/>
        <a:lstStyle/>
        <a:p>
          <a:pPr rtl="1"/>
          <a:endParaRPr lang="he-IL"/>
        </a:p>
      </dgm:t>
    </dgm:pt>
    <dgm:pt modelId="{18AB3EBE-524C-4EDD-BA8B-302615A53E5D}">
      <dgm:prSet phldrT="[טקסט]" custT="1"/>
      <dgm:spPr/>
      <dgm:t>
        <a:bodyPr/>
        <a:lstStyle/>
        <a:p>
          <a:pPr rtl="1"/>
          <a:r>
            <a:rPr lang="ar-SA" sz="4400" dirty="0" smtClean="0">
              <a:latin typeface="Simplified Arabic" pitchFamily="18" charset="-78"/>
              <a:cs typeface="Simplified Arabic" pitchFamily="18" charset="-78"/>
            </a:rPr>
            <a:t>خلايا عضلية</a:t>
          </a:r>
          <a:endParaRPr lang="he-IL" sz="4400" dirty="0">
            <a:latin typeface="Simplified Arabic" pitchFamily="18" charset="-78"/>
          </a:endParaRPr>
        </a:p>
      </dgm:t>
    </dgm:pt>
    <dgm:pt modelId="{5F072190-51DD-42C3-9BB8-9BB9FE6CCA1B}" type="parTrans" cxnId="{50D242B0-B033-4A13-920C-9B9CA1EEF002}">
      <dgm:prSet/>
      <dgm:spPr/>
      <dgm:t>
        <a:bodyPr/>
        <a:lstStyle/>
        <a:p>
          <a:pPr rtl="1"/>
          <a:endParaRPr lang="he-IL"/>
        </a:p>
      </dgm:t>
    </dgm:pt>
    <dgm:pt modelId="{0BFD4525-EE71-4163-A943-509606882E38}" type="sibTrans" cxnId="{50D242B0-B033-4A13-920C-9B9CA1EEF002}">
      <dgm:prSet/>
      <dgm:spPr/>
      <dgm:t>
        <a:bodyPr/>
        <a:lstStyle/>
        <a:p>
          <a:pPr rtl="1"/>
          <a:endParaRPr lang="he-IL"/>
        </a:p>
      </dgm:t>
    </dgm:pt>
    <dgm:pt modelId="{B96CF6E9-826A-4FB6-9BB2-BC3532A9CEE7}" type="pres">
      <dgm:prSet presAssocID="{08C50CDD-8BED-48B2-AC44-5C9BFDA8DE7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68F0C03-5FE3-4124-A281-7022943FCC6F}" type="pres">
      <dgm:prSet presAssocID="{DCCC0116-BC49-4C30-88F7-564D78288EAA}" presName="centerShape" presStyleLbl="node0" presStyleIdx="0" presStyleCnt="1" custScaleX="159234" custScaleY="130083" custLinFactNeighborX="438" custLinFactNeighborY="63"/>
      <dgm:spPr/>
      <dgm:t>
        <a:bodyPr/>
        <a:lstStyle/>
        <a:p>
          <a:pPr rtl="1"/>
          <a:endParaRPr lang="he-IL"/>
        </a:p>
      </dgm:t>
    </dgm:pt>
    <dgm:pt modelId="{8A9FF12A-A60B-4311-98A0-E8709DC1A9D0}" type="pres">
      <dgm:prSet presAssocID="{C30BEE15-DD3C-47D3-8E8F-2800BA18DE1F}" presName="parTrans" presStyleLbl="sibTrans2D1" presStyleIdx="0" presStyleCnt="3"/>
      <dgm:spPr/>
      <dgm:t>
        <a:bodyPr/>
        <a:lstStyle/>
        <a:p>
          <a:pPr rtl="1"/>
          <a:endParaRPr lang="he-IL"/>
        </a:p>
      </dgm:t>
    </dgm:pt>
    <dgm:pt modelId="{FD5DC351-7DB8-4A57-B420-AFBB04614B7D}" type="pres">
      <dgm:prSet presAssocID="{C30BEE15-DD3C-47D3-8E8F-2800BA18DE1F}" presName="connectorText" presStyleLbl="sibTrans2D1" presStyleIdx="0" presStyleCnt="3"/>
      <dgm:spPr/>
      <dgm:t>
        <a:bodyPr/>
        <a:lstStyle/>
        <a:p>
          <a:pPr rtl="1"/>
          <a:endParaRPr lang="he-IL"/>
        </a:p>
      </dgm:t>
    </dgm:pt>
    <dgm:pt modelId="{9BAD24CE-55BA-4395-96DB-921EE95F72F2}" type="pres">
      <dgm:prSet presAssocID="{20191643-9B73-4C58-8668-B1166EEF2FB7}" presName="node" presStyleLbl="node1" presStyleIdx="0" presStyleCnt="3" custScaleX="126898" custScaleY="115326" custRadScaleRad="115950" custRadScaleInc="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67F9178-13E3-4079-A4EE-FD8DB82D898A}" type="pres">
      <dgm:prSet presAssocID="{C11211D9-DC0C-4ACA-B6C2-19AA1E76F6A4}" presName="parTrans" presStyleLbl="sibTrans2D1" presStyleIdx="1" presStyleCnt="3"/>
      <dgm:spPr/>
      <dgm:t>
        <a:bodyPr/>
        <a:lstStyle/>
        <a:p>
          <a:pPr rtl="1"/>
          <a:endParaRPr lang="he-IL"/>
        </a:p>
      </dgm:t>
    </dgm:pt>
    <dgm:pt modelId="{158B414B-9A33-437E-98EB-8C3BF5F8F70E}" type="pres">
      <dgm:prSet presAssocID="{C11211D9-DC0C-4ACA-B6C2-19AA1E76F6A4}" presName="connectorText" presStyleLbl="sibTrans2D1" presStyleIdx="1" presStyleCnt="3"/>
      <dgm:spPr/>
      <dgm:t>
        <a:bodyPr/>
        <a:lstStyle/>
        <a:p>
          <a:pPr rtl="1"/>
          <a:endParaRPr lang="he-IL"/>
        </a:p>
      </dgm:t>
    </dgm:pt>
    <dgm:pt modelId="{3EE2F5ED-557E-4414-8972-9E58E1F21EE0}" type="pres">
      <dgm:prSet presAssocID="{80FC850D-6923-43A1-99B5-FB8E7023602B}" presName="node" presStyleLbl="node1" presStyleIdx="1" presStyleCnt="3" custScaleX="135156" custScaleY="119734" custRadScaleRad="121375" custRadScaleInc="-1152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9F7101A-C2C0-4EE5-B451-49F955A06230}" type="pres">
      <dgm:prSet presAssocID="{5F072190-51DD-42C3-9BB8-9BB9FE6CCA1B}" presName="parTrans" presStyleLbl="sibTrans2D1" presStyleIdx="2" presStyleCnt="3"/>
      <dgm:spPr/>
      <dgm:t>
        <a:bodyPr/>
        <a:lstStyle/>
        <a:p>
          <a:pPr rtl="1"/>
          <a:endParaRPr lang="he-IL"/>
        </a:p>
      </dgm:t>
    </dgm:pt>
    <dgm:pt modelId="{89A0DFC9-6276-430D-A68B-498811EC2417}" type="pres">
      <dgm:prSet presAssocID="{5F072190-51DD-42C3-9BB8-9BB9FE6CCA1B}" presName="connectorText" presStyleLbl="sibTrans2D1" presStyleIdx="2" presStyleCnt="3"/>
      <dgm:spPr/>
      <dgm:t>
        <a:bodyPr/>
        <a:lstStyle/>
        <a:p>
          <a:pPr rtl="1"/>
          <a:endParaRPr lang="he-IL"/>
        </a:p>
      </dgm:t>
    </dgm:pt>
    <dgm:pt modelId="{63300E25-0D41-437B-BC05-79C13FAA14D5}" type="pres">
      <dgm:prSet presAssocID="{18AB3EBE-524C-4EDD-BA8B-302615A53E5D}" presName="node" presStyleLbl="node1" presStyleIdx="2" presStyleCnt="3" custScaleX="143194" custScaleY="117885" custRadScaleRad="122226" custRadScaleInc="964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80AA032-ECAD-418C-930B-4EFF2E1803BE}" type="presOf" srcId="{C30BEE15-DD3C-47D3-8E8F-2800BA18DE1F}" destId="{FD5DC351-7DB8-4A57-B420-AFBB04614B7D}" srcOrd="1" destOrd="0" presId="urn:microsoft.com/office/officeart/2005/8/layout/radial5"/>
    <dgm:cxn modelId="{6BF63762-7084-4BD0-9EF3-D790F81F508E}" type="presOf" srcId="{DCCC0116-BC49-4C30-88F7-564D78288EAA}" destId="{A68F0C03-5FE3-4124-A281-7022943FCC6F}" srcOrd="0" destOrd="0" presId="urn:microsoft.com/office/officeart/2005/8/layout/radial5"/>
    <dgm:cxn modelId="{50D242B0-B033-4A13-920C-9B9CA1EEF002}" srcId="{DCCC0116-BC49-4C30-88F7-564D78288EAA}" destId="{18AB3EBE-524C-4EDD-BA8B-302615A53E5D}" srcOrd="2" destOrd="0" parTransId="{5F072190-51DD-42C3-9BB8-9BB9FE6CCA1B}" sibTransId="{0BFD4525-EE71-4163-A943-509606882E38}"/>
    <dgm:cxn modelId="{DDDA6A41-1BE6-4578-9C71-0963EB151172}" type="presOf" srcId="{18AB3EBE-524C-4EDD-BA8B-302615A53E5D}" destId="{63300E25-0D41-437B-BC05-79C13FAA14D5}" srcOrd="0" destOrd="0" presId="urn:microsoft.com/office/officeart/2005/8/layout/radial5"/>
    <dgm:cxn modelId="{4F426D99-24EF-4009-8D1A-4E1521A95CC4}" type="presOf" srcId="{80FC850D-6923-43A1-99B5-FB8E7023602B}" destId="{3EE2F5ED-557E-4414-8972-9E58E1F21EE0}" srcOrd="0" destOrd="0" presId="urn:microsoft.com/office/officeart/2005/8/layout/radial5"/>
    <dgm:cxn modelId="{1D6C766E-4186-4475-A3DD-9A01BE8131C4}" srcId="{08C50CDD-8BED-48B2-AC44-5C9BFDA8DE7C}" destId="{DCCC0116-BC49-4C30-88F7-564D78288EAA}" srcOrd="0" destOrd="0" parTransId="{A8844EDC-33C3-46C9-B54D-560E368CEE62}" sibTransId="{66BC9525-8A67-43E4-B983-C1F2A7744011}"/>
    <dgm:cxn modelId="{04CB03B7-5325-40A1-8F16-FD398CFB478D}" type="presOf" srcId="{C11211D9-DC0C-4ACA-B6C2-19AA1E76F6A4}" destId="{467F9178-13E3-4079-A4EE-FD8DB82D898A}" srcOrd="0" destOrd="0" presId="urn:microsoft.com/office/officeart/2005/8/layout/radial5"/>
    <dgm:cxn modelId="{ECF4B57B-09C7-4610-A655-24D85F44FEE6}" type="presOf" srcId="{5F072190-51DD-42C3-9BB8-9BB9FE6CCA1B}" destId="{89A0DFC9-6276-430D-A68B-498811EC2417}" srcOrd="1" destOrd="0" presId="urn:microsoft.com/office/officeart/2005/8/layout/radial5"/>
    <dgm:cxn modelId="{37787B5B-2AF4-48BA-A3D0-21A8B116CCDB}" type="presOf" srcId="{C11211D9-DC0C-4ACA-B6C2-19AA1E76F6A4}" destId="{158B414B-9A33-437E-98EB-8C3BF5F8F70E}" srcOrd="1" destOrd="0" presId="urn:microsoft.com/office/officeart/2005/8/layout/radial5"/>
    <dgm:cxn modelId="{0567ED4F-FA0B-4067-87D1-3B25EED54201}" type="presOf" srcId="{08C50CDD-8BED-48B2-AC44-5C9BFDA8DE7C}" destId="{B96CF6E9-826A-4FB6-9BB2-BC3532A9CEE7}" srcOrd="0" destOrd="0" presId="urn:microsoft.com/office/officeart/2005/8/layout/radial5"/>
    <dgm:cxn modelId="{784FFCB5-9B86-4B2A-9D7D-C8343ABFFF91}" type="presOf" srcId="{20191643-9B73-4C58-8668-B1166EEF2FB7}" destId="{9BAD24CE-55BA-4395-96DB-921EE95F72F2}" srcOrd="0" destOrd="0" presId="urn:microsoft.com/office/officeart/2005/8/layout/radial5"/>
    <dgm:cxn modelId="{4AB849BC-B096-4235-8956-04B2538ED108}" srcId="{DCCC0116-BC49-4C30-88F7-564D78288EAA}" destId="{80FC850D-6923-43A1-99B5-FB8E7023602B}" srcOrd="1" destOrd="0" parTransId="{C11211D9-DC0C-4ACA-B6C2-19AA1E76F6A4}" sibTransId="{A6CC0178-6523-47C2-AB25-F9115A7B34AF}"/>
    <dgm:cxn modelId="{48C22DD7-15DD-402F-A31E-0AD1858FC463}" type="presOf" srcId="{C30BEE15-DD3C-47D3-8E8F-2800BA18DE1F}" destId="{8A9FF12A-A60B-4311-98A0-E8709DC1A9D0}" srcOrd="0" destOrd="0" presId="urn:microsoft.com/office/officeart/2005/8/layout/radial5"/>
    <dgm:cxn modelId="{90DD4577-14C5-4B19-81E9-FA25CCE9BA7F}" srcId="{DCCC0116-BC49-4C30-88F7-564D78288EAA}" destId="{20191643-9B73-4C58-8668-B1166EEF2FB7}" srcOrd="0" destOrd="0" parTransId="{C30BEE15-DD3C-47D3-8E8F-2800BA18DE1F}" sibTransId="{8024255D-1877-496C-9B02-00CDD9F53C28}"/>
    <dgm:cxn modelId="{E5827DE1-F415-4BC2-8418-7E7C6B85F9B2}" type="presOf" srcId="{5F072190-51DD-42C3-9BB8-9BB9FE6CCA1B}" destId="{79F7101A-C2C0-4EE5-B451-49F955A06230}" srcOrd="0" destOrd="0" presId="urn:microsoft.com/office/officeart/2005/8/layout/radial5"/>
    <dgm:cxn modelId="{F2BB667A-1D84-4EE5-822A-9331F6D833DB}" type="presParOf" srcId="{B96CF6E9-826A-4FB6-9BB2-BC3532A9CEE7}" destId="{A68F0C03-5FE3-4124-A281-7022943FCC6F}" srcOrd="0" destOrd="0" presId="urn:microsoft.com/office/officeart/2005/8/layout/radial5"/>
    <dgm:cxn modelId="{4CB24EE7-658D-42DC-B85D-80756C67C118}" type="presParOf" srcId="{B96CF6E9-826A-4FB6-9BB2-BC3532A9CEE7}" destId="{8A9FF12A-A60B-4311-98A0-E8709DC1A9D0}" srcOrd="1" destOrd="0" presId="urn:microsoft.com/office/officeart/2005/8/layout/radial5"/>
    <dgm:cxn modelId="{2A6A33F0-2246-40A3-B335-90768E4F7C36}" type="presParOf" srcId="{8A9FF12A-A60B-4311-98A0-E8709DC1A9D0}" destId="{FD5DC351-7DB8-4A57-B420-AFBB04614B7D}" srcOrd="0" destOrd="0" presId="urn:microsoft.com/office/officeart/2005/8/layout/radial5"/>
    <dgm:cxn modelId="{47352ED0-1975-4B89-81D3-EFFCDEA58165}" type="presParOf" srcId="{B96CF6E9-826A-4FB6-9BB2-BC3532A9CEE7}" destId="{9BAD24CE-55BA-4395-96DB-921EE95F72F2}" srcOrd="2" destOrd="0" presId="urn:microsoft.com/office/officeart/2005/8/layout/radial5"/>
    <dgm:cxn modelId="{04E72930-8472-44AE-9D6B-2E37A69CF984}" type="presParOf" srcId="{B96CF6E9-826A-4FB6-9BB2-BC3532A9CEE7}" destId="{467F9178-13E3-4079-A4EE-FD8DB82D898A}" srcOrd="3" destOrd="0" presId="urn:microsoft.com/office/officeart/2005/8/layout/radial5"/>
    <dgm:cxn modelId="{50718D1E-9E38-4F54-80F7-00437947EA29}" type="presParOf" srcId="{467F9178-13E3-4079-A4EE-FD8DB82D898A}" destId="{158B414B-9A33-437E-98EB-8C3BF5F8F70E}" srcOrd="0" destOrd="0" presId="urn:microsoft.com/office/officeart/2005/8/layout/radial5"/>
    <dgm:cxn modelId="{F380BCC7-E4C4-427E-9C26-779794796C25}" type="presParOf" srcId="{B96CF6E9-826A-4FB6-9BB2-BC3532A9CEE7}" destId="{3EE2F5ED-557E-4414-8972-9E58E1F21EE0}" srcOrd="4" destOrd="0" presId="urn:microsoft.com/office/officeart/2005/8/layout/radial5"/>
    <dgm:cxn modelId="{63D71E6C-C4E6-4E90-A0FC-086552ECC51D}" type="presParOf" srcId="{B96CF6E9-826A-4FB6-9BB2-BC3532A9CEE7}" destId="{79F7101A-C2C0-4EE5-B451-49F955A06230}" srcOrd="5" destOrd="0" presId="urn:microsoft.com/office/officeart/2005/8/layout/radial5"/>
    <dgm:cxn modelId="{92D9DCB6-D296-419E-B366-BD6BC71497DF}" type="presParOf" srcId="{79F7101A-C2C0-4EE5-B451-49F955A06230}" destId="{89A0DFC9-6276-430D-A68B-498811EC2417}" srcOrd="0" destOrd="0" presId="urn:microsoft.com/office/officeart/2005/8/layout/radial5"/>
    <dgm:cxn modelId="{7436D43A-69C4-47EB-AFBA-C0548F8802D9}" type="presParOf" srcId="{B96CF6E9-826A-4FB6-9BB2-BC3532A9CEE7}" destId="{63300E25-0D41-437B-BC05-79C13FAA14D5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979B0A-9BCF-46F2-BB1E-3CE614298CCB}" type="doc">
      <dgm:prSet loTypeId="urn:microsoft.com/office/officeart/2005/8/layout/list1" loCatId="list" qsTypeId="urn:microsoft.com/office/officeart/2005/8/quickstyle/3d6" qsCatId="3D" csTypeId="urn:microsoft.com/office/officeart/2005/8/colors/accent1_1" csCatId="accent1" phldr="1"/>
      <dgm:spPr/>
      <dgm:t>
        <a:bodyPr/>
        <a:lstStyle/>
        <a:p>
          <a:pPr rtl="1"/>
          <a:endParaRPr lang="he-IL"/>
        </a:p>
      </dgm:t>
    </dgm:pt>
    <dgm:pt modelId="{2D2C8B4F-F531-4EB7-8BB0-128EC56DBAAE}">
      <dgm:prSet phldrT="[טקסט]"/>
      <dgm:spPr/>
      <dgm:t>
        <a:bodyPr/>
        <a:lstStyle/>
        <a:p>
          <a:pPr rtl="1"/>
          <a:r>
            <a:rPr lang="ar-AE" b="1" smtClean="0">
              <a:latin typeface="Simplified Arabic" pitchFamily="18" charset="-78"/>
              <a:cs typeface="Simplified Arabic" pitchFamily="18" charset="-78"/>
            </a:rPr>
            <a:t>كيف يحدث أن...</a:t>
          </a:r>
          <a:endParaRPr lang="he-IL" dirty="0">
            <a:latin typeface="Simplified Arabic" pitchFamily="18" charset="-78"/>
          </a:endParaRPr>
        </a:p>
      </dgm:t>
    </dgm:pt>
    <dgm:pt modelId="{FDCC61B8-4A10-4FFB-85B1-CEC17EAFE6D8}" type="parTrans" cxnId="{8E73D6A0-3A89-457C-A605-9524082B46A3}">
      <dgm:prSet/>
      <dgm:spPr/>
      <dgm:t>
        <a:bodyPr/>
        <a:lstStyle/>
        <a:p>
          <a:pPr rtl="1"/>
          <a:endParaRPr lang="he-IL"/>
        </a:p>
      </dgm:t>
    </dgm:pt>
    <dgm:pt modelId="{53D1B82C-868D-49CC-B0DA-3EECCCA2FC13}" type="sibTrans" cxnId="{8E73D6A0-3A89-457C-A605-9524082B46A3}">
      <dgm:prSet/>
      <dgm:spPr/>
      <dgm:t>
        <a:bodyPr/>
        <a:lstStyle/>
        <a:p>
          <a:pPr rtl="1"/>
          <a:endParaRPr lang="he-IL"/>
        </a:p>
      </dgm:t>
    </dgm:pt>
    <dgm:pt modelId="{8CD8579D-8DBF-4832-AECA-828A158003AC}">
      <dgm:prSet phldrT="[טקסט]" custT="1"/>
      <dgm:spPr/>
      <dgm:t>
        <a:bodyPr/>
        <a:lstStyle/>
        <a:p>
          <a:pPr rtl="1"/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يد تثنى، يد </a:t>
          </a:r>
          <a:r>
            <a:rPr lang="ar-AE" sz="2800" dirty="0" err="1" smtClean="0">
              <a:latin typeface="Simplified Arabic" pitchFamily="18" charset="-78"/>
              <a:cs typeface="Simplified Arabic" pitchFamily="18" charset="-78"/>
            </a:rPr>
            <a:t>تستقيم...</a:t>
          </a:r>
          <a:endParaRPr lang="ar-AE" sz="2800" dirty="0" smtClean="0">
            <a:latin typeface="Simplified Arabic" pitchFamily="18" charset="-78"/>
            <a:cs typeface="Simplified Arabic" pitchFamily="18" charset="-78"/>
          </a:endParaRPr>
        </a:p>
        <a:p>
          <a:pPr rtl="1"/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رجل تركل او مجرد </a:t>
          </a:r>
          <a:r>
            <a:rPr lang="ar-AE" sz="2800" dirty="0" err="1" smtClean="0">
              <a:latin typeface="Simplified Arabic" pitchFamily="18" charset="-78"/>
              <a:cs typeface="Simplified Arabic" pitchFamily="18" charset="-78"/>
            </a:rPr>
            <a:t>تدوس...</a:t>
          </a:r>
          <a:endParaRPr lang="ar-AE" sz="2800" dirty="0" smtClean="0">
            <a:latin typeface="Simplified Arabic" pitchFamily="18" charset="-78"/>
            <a:cs typeface="Simplified Arabic" pitchFamily="18" charset="-78"/>
          </a:endParaRPr>
        </a:p>
        <a:p>
          <a:pPr rtl="1"/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تطحن المعدة </a:t>
          </a:r>
          <a:r>
            <a:rPr lang="ar-AE" sz="2800" dirty="0" err="1" smtClean="0">
              <a:latin typeface="Simplified Arabic" pitchFamily="18" charset="-78"/>
              <a:cs typeface="Simplified Arabic" pitchFamily="18" charset="-78"/>
            </a:rPr>
            <a:t>الغذاء...</a:t>
          </a:r>
          <a:endParaRPr lang="ar-AE" sz="2800" dirty="0" smtClean="0">
            <a:latin typeface="Simplified Arabic" pitchFamily="18" charset="-78"/>
            <a:cs typeface="Simplified Arabic" pitchFamily="18" charset="-78"/>
          </a:endParaRPr>
        </a:p>
        <a:p>
          <a:pPr rtl="1"/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العيون تفتح، تغمض، </a:t>
          </a:r>
          <a:r>
            <a:rPr lang="ar-AE" sz="2800" dirty="0" err="1" smtClean="0">
              <a:latin typeface="Simplified Arabic" pitchFamily="18" charset="-78"/>
              <a:cs typeface="Simplified Arabic" pitchFamily="18" charset="-78"/>
            </a:rPr>
            <a:t>تنظر...</a:t>
          </a:r>
          <a:endParaRPr lang="he-IL" sz="2800" dirty="0">
            <a:latin typeface="Simplified Arabic" pitchFamily="18" charset="-78"/>
          </a:endParaRPr>
        </a:p>
      </dgm:t>
    </dgm:pt>
    <dgm:pt modelId="{B2C2399E-85DB-47EF-8642-2C2E869BC579}" type="parTrans" cxnId="{5C678F37-B557-4EAE-A6A8-47675FFDA34C}">
      <dgm:prSet/>
      <dgm:spPr/>
      <dgm:t>
        <a:bodyPr/>
        <a:lstStyle/>
        <a:p>
          <a:pPr rtl="1"/>
          <a:endParaRPr lang="he-IL"/>
        </a:p>
      </dgm:t>
    </dgm:pt>
    <dgm:pt modelId="{714BC933-53CB-47F2-9507-AFF0E72EE092}" type="sibTrans" cxnId="{5C678F37-B557-4EAE-A6A8-47675FFDA34C}">
      <dgm:prSet/>
      <dgm:spPr/>
      <dgm:t>
        <a:bodyPr/>
        <a:lstStyle/>
        <a:p>
          <a:pPr rtl="1"/>
          <a:endParaRPr lang="he-IL"/>
        </a:p>
      </dgm:t>
    </dgm:pt>
    <dgm:pt modelId="{6C143389-0283-43F0-A2BA-65F93F2873AC}">
      <dgm:prSet phldrT="[טקסט]" custT="1"/>
      <dgm:spPr/>
      <dgm:t>
        <a:bodyPr/>
        <a:lstStyle/>
        <a:p>
          <a:pPr rtl="1"/>
          <a:r>
            <a:rPr lang="ar-AE" sz="2800" b="1" smtClean="0">
              <a:latin typeface="Simplified Arabic" pitchFamily="18" charset="-78"/>
              <a:cs typeface="Simplified Arabic" pitchFamily="18" charset="-78"/>
            </a:rPr>
            <a:t>كيف تحدث كل هذه العمليات، ولماذا هي هامة لأداء عملنا وصحتنا؟</a:t>
          </a:r>
          <a:endParaRPr lang="he-IL" sz="2800" dirty="0">
            <a:latin typeface="Simplified Arabic" pitchFamily="18" charset="-78"/>
          </a:endParaRPr>
        </a:p>
      </dgm:t>
    </dgm:pt>
    <dgm:pt modelId="{145259C5-B660-44A6-A043-C963C1716F00}" type="parTrans" cxnId="{F35343C3-7720-453C-A0DA-A275327CAF2C}">
      <dgm:prSet/>
      <dgm:spPr/>
      <dgm:t>
        <a:bodyPr/>
        <a:lstStyle/>
        <a:p>
          <a:pPr rtl="1"/>
          <a:endParaRPr lang="he-IL"/>
        </a:p>
      </dgm:t>
    </dgm:pt>
    <dgm:pt modelId="{81E05FE9-76B2-4773-A4DE-0A727FBFCF18}" type="sibTrans" cxnId="{F35343C3-7720-453C-A0DA-A275327CAF2C}">
      <dgm:prSet/>
      <dgm:spPr/>
      <dgm:t>
        <a:bodyPr/>
        <a:lstStyle/>
        <a:p>
          <a:pPr rtl="1"/>
          <a:endParaRPr lang="he-IL"/>
        </a:p>
      </dgm:t>
    </dgm:pt>
    <dgm:pt modelId="{9AB4807B-9735-4E0F-A266-56E380326461}" type="pres">
      <dgm:prSet presAssocID="{06979B0A-9BCF-46F2-BB1E-3CE614298C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FADB9D1-3CC6-45B9-8F37-B6CDC3A66ABC}" type="pres">
      <dgm:prSet presAssocID="{2D2C8B4F-F531-4EB7-8BB0-128EC56DBAAE}" presName="parentLin" presStyleCnt="0"/>
      <dgm:spPr/>
    </dgm:pt>
    <dgm:pt modelId="{68051033-CEB8-4D6C-985D-B511C5259C8C}" type="pres">
      <dgm:prSet presAssocID="{2D2C8B4F-F531-4EB7-8BB0-128EC56DBAAE}" presName="parentLeftMargin" presStyleLbl="node1" presStyleIdx="0" presStyleCnt="3"/>
      <dgm:spPr/>
      <dgm:t>
        <a:bodyPr/>
        <a:lstStyle/>
        <a:p>
          <a:pPr rtl="1"/>
          <a:endParaRPr lang="he-IL"/>
        </a:p>
      </dgm:t>
    </dgm:pt>
    <dgm:pt modelId="{75903173-54A7-4B1E-BA44-55AE36D21C12}" type="pres">
      <dgm:prSet presAssocID="{2D2C8B4F-F531-4EB7-8BB0-128EC56DBAAE}" presName="parentText" presStyleLbl="node1" presStyleIdx="0" presStyleCnt="3" custLinFactNeighborX="-17121" custLinFactNeighborY="-2792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BC22DCA-F5D2-4358-90BD-7805803C47C9}" type="pres">
      <dgm:prSet presAssocID="{2D2C8B4F-F531-4EB7-8BB0-128EC56DBAAE}" presName="negativeSpace" presStyleCnt="0"/>
      <dgm:spPr/>
    </dgm:pt>
    <dgm:pt modelId="{946A75C8-6EF8-4602-836A-F082318CD9D8}" type="pres">
      <dgm:prSet presAssocID="{2D2C8B4F-F531-4EB7-8BB0-128EC56DBAAE}" presName="childText" presStyleLbl="conFgAcc1" presStyleIdx="0" presStyleCnt="3" custLinFactY="-59464" custLinFactNeighborX="-829" custLinFactNeighborY="-100000">
        <dgm:presLayoutVars>
          <dgm:bulletEnabled val="1"/>
        </dgm:presLayoutVars>
      </dgm:prSet>
      <dgm:spPr/>
    </dgm:pt>
    <dgm:pt modelId="{190DF444-52B8-437F-8AE5-35B56705D3C4}" type="pres">
      <dgm:prSet presAssocID="{53D1B82C-868D-49CC-B0DA-3EECCCA2FC13}" presName="spaceBetweenRectangles" presStyleCnt="0"/>
      <dgm:spPr/>
    </dgm:pt>
    <dgm:pt modelId="{22EC2D0D-1AAC-4827-B679-4E0BBC62D53D}" type="pres">
      <dgm:prSet presAssocID="{8CD8579D-8DBF-4832-AECA-828A158003AC}" presName="parentLin" presStyleCnt="0"/>
      <dgm:spPr/>
    </dgm:pt>
    <dgm:pt modelId="{3E6CEA64-6D0A-4C25-B752-2B93708441C8}" type="pres">
      <dgm:prSet presAssocID="{8CD8579D-8DBF-4832-AECA-828A158003AC}" presName="parentLeftMargin" presStyleLbl="node1" presStyleIdx="0" presStyleCnt="3"/>
      <dgm:spPr/>
      <dgm:t>
        <a:bodyPr/>
        <a:lstStyle/>
        <a:p>
          <a:pPr rtl="1"/>
          <a:endParaRPr lang="he-IL"/>
        </a:p>
      </dgm:t>
    </dgm:pt>
    <dgm:pt modelId="{7CEA3CAD-76D7-43D8-BA6F-27CF517D86C9}" type="pres">
      <dgm:prSet presAssocID="{8CD8579D-8DBF-4832-AECA-828A158003AC}" presName="parentText" presStyleLbl="node1" presStyleIdx="1" presStyleCnt="3" custScaleX="119553" custScaleY="399991" custLinFactNeighborX="-17039" custLinFactNeighborY="-3929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F842B80-807E-45DC-A52E-A461818D6191}" type="pres">
      <dgm:prSet presAssocID="{8CD8579D-8DBF-4832-AECA-828A158003AC}" presName="negativeSpace" presStyleCnt="0"/>
      <dgm:spPr/>
    </dgm:pt>
    <dgm:pt modelId="{8BB827B1-45C8-40CA-80C7-5E60D814078B}" type="pres">
      <dgm:prSet presAssocID="{8CD8579D-8DBF-4832-AECA-828A158003AC}" presName="childText" presStyleLbl="conFgAcc1" presStyleIdx="1" presStyleCnt="3" custLinFactY="-44238" custLinFactNeighborY="-100000">
        <dgm:presLayoutVars>
          <dgm:bulletEnabled val="1"/>
        </dgm:presLayoutVars>
      </dgm:prSet>
      <dgm:spPr/>
    </dgm:pt>
    <dgm:pt modelId="{A8DFEFD1-A949-408B-AB57-9F4C8276F02E}" type="pres">
      <dgm:prSet presAssocID="{714BC933-53CB-47F2-9507-AFF0E72EE092}" presName="spaceBetweenRectangles" presStyleCnt="0"/>
      <dgm:spPr/>
    </dgm:pt>
    <dgm:pt modelId="{CA166E90-9D06-4B17-84A7-7E2C057069AF}" type="pres">
      <dgm:prSet presAssocID="{6C143389-0283-43F0-A2BA-65F93F2873AC}" presName="parentLin" presStyleCnt="0"/>
      <dgm:spPr/>
    </dgm:pt>
    <dgm:pt modelId="{BADB7251-FB6A-40D6-94D5-5E262C5331AD}" type="pres">
      <dgm:prSet presAssocID="{6C143389-0283-43F0-A2BA-65F93F2873AC}" presName="parentLeftMargin" presStyleLbl="node1" presStyleIdx="1" presStyleCnt="3"/>
      <dgm:spPr/>
      <dgm:t>
        <a:bodyPr/>
        <a:lstStyle/>
        <a:p>
          <a:pPr rtl="1"/>
          <a:endParaRPr lang="he-IL"/>
        </a:p>
      </dgm:t>
    </dgm:pt>
    <dgm:pt modelId="{BB08FBD8-D102-416F-8559-7B7CD5C4683A}" type="pres">
      <dgm:prSet presAssocID="{6C143389-0283-43F0-A2BA-65F93F2873AC}" presName="parentText" presStyleLbl="node1" presStyleIdx="2" presStyleCnt="3" custScaleX="126048" custScaleY="18185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1E4CAB5-2D9C-42D4-9765-25A1199D0E9F}" type="pres">
      <dgm:prSet presAssocID="{6C143389-0283-43F0-A2BA-65F93F2873AC}" presName="negativeSpace" presStyleCnt="0"/>
      <dgm:spPr/>
    </dgm:pt>
    <dgm:pt modelId="{203CA541-2E8F-4516-B358-C00D14BB2BF4}" type="pres">
      <dgm:prSet presAssocID="{6C143389-0283-43F0-A2BA-65F93F2873A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055BD5B-9319-4BF7-A6ED-92F8BF413079}" type="presOf" srcId="{6C143389-0283-43F0-A2BA-65F93F2873AC}" destId="{BADB7251-FB6A-40D6-94D5-5E262C5331AD}" srcOrd="0" destOrd="0" presId="urn:microsoft.com/office/officeart/2005/8/layout/list1"/>
    <dgm:cxn modelId="{8B2E3757-B538-44DA-A6F1-F88F82E4E27D}" type="presOf" srcId="{8CD8579D-8DBF-4832-AECA-828A158003AC}" destId="{7CEA3CAD-76D7-43D8-BA6F-27CF517D86C9}" srcOrd="1" destOrd="0" presId="urn:microsoft.com/office/officeart/2005/8/layout/list1"/>
    <dgm:cxn modelId="{5C678F37-B557-4EAE-A6A8-47675FFDA34C}" srcId="{06979B0A-9BCF-46F2-BB1E-3CE614298CCB}" destId="{8CD8579D-8DBF-4832-AECA-828A158003AC}" srcOrd="1" destOrd="0" parTransId="{B2C2399E-85DB-47EF-8642-2C2E869BC579}" sibTransId="{714BC933-53CB-47F2-9507-AFF0E72EE092}"/>
    <dgm:cxn modelId="{A7726722-0D4C-44DD-9248-55D6AB45F0B5}" type="presOf" srcId="{2D2C8B4F-F531-4EB7-8BB0-128EC56DBAAE}" destId="{75903173-54A7-4B1E-BA44-55AE36D21C12}" srcOrd="1" destOrd="0" presId="urn:microsoft.com/office/officeart/2005/8/layout/list1"/>
    <dgm:cxn modelId="{A598A4CF-755B-464D-8D85-D78FED369D4D}" type="presOf" srcId="{2D2C8B4F-F531-4EB7-8BB0-128EC56DBAAE}" destId="{68051033-CEB8-4D6C-985D-B511C5259C8C}" srcOrd="0" destOrd="0" presId="urn:microsoft.com/office/officeart/2005/8/layout/list1"/>
    <dgm:cxn modelId="{8E73D6A0-3A89-457C-A605-9524082B46A3}" srcId="{06979B0A-9BCF-46F2-BB1E-3CE614298CCB}" destId="{2D2C8B4F-F531-4EB7-8BB0-128EC56DBAAE}" srcOrd="0" destOrd="0" parTransId="{FDCC61B8-4A10-4FFB-85B1-CEC17EAFE6D8}" sibTransId="{53D1B82C-868D-49CC-B0DA-3EECCCA2FC13}"/>
    <dgm:cxn modelId="{FBAB5E14-0241-46EE-9D5C-22496AF4510D}" type="presOf" srcId="{06979B0A-9BCF-46F2-BB1E-3CE614298CCB}" destId="{9AB4807B-9735-4E0F-A266-56E380326461}" srcOrd="0" destOrd="0" presId="urn:microsoft.com/office/officeart/2005/8/layout/list1"/>
    <dgm:cxn modelId="{4540FDDF-3466-4023-AC77-1937F64E41CA}" type="presOf" srcId="{8CD8579D-8DBF-4832-AECA-828A158003AC}" destId="{3E6CEA64-6D0A-4C25-B752-2B93708441C8}" srcOrd="0" destOrd="0" presId="urn:microsoft.com/office/officeart/2005/8/layout/list1"/>
    <dgm:cxn modelId="{F35343C3-7720-453C-A0DA-A275327CAF2C}" srcId="{06979B0A-9BCF-46F2-BB1E-3CE614298CCB}" destId="{6C143389-0283-43F0-A2BA-65F93F2873AC}" srcOrd="2" destOrd="0" parTransId="{145259C5-B660-44A6-A043-C963C1716F00}" sibTransId="{81E05FE9-76B2-4773-A4DE-0A727FBFCF18}"/>
    <dgm:cxn modelId="{1776B280-F6AE-4987-911C-3BA9F0D6C39F}" type="presOf" srcId="{6C143389-0283-43F0-A2BA-65F93F2873AC}" destId="{BB08FBD8-D102-416F-8559-7B7CD5C4683A}" srcOrd="1" destOrd="0" presId="urn:microsoft.com/office/officeart/2005/8/layout/list1"/>
    <dgm:cxn modelId="{D4BDB585-7731-4F60-8AF7-F2CB6CE77348}" type="presParOf" srcId="{9AB4807B-9735-4E0F-A266-56E380326461}" destId="{8FADB9D1-3CC6-45B9-8F37-B6CDC3A66ABC}" srcOrd="0" destOrd="0" presId="urn:microsoft.com/office/officeart/2005/8/layout/list1"/>
    <dgm:cxn modelId="{7AA8D3C0-DFA0-4DB1-8F86-533C71832AB6}" type="presParOf" srcId="{8FADB9D1-3CC6-45B9-8F37-B6CDC3A66ABC}" destId="{68051033-CEB8-4D6C-985D-B511C5259C8C}" srcOrd="0" destOrd="0" presId="urn:microsoft.com/office/officeart/2005/8/layout/list1"/>
    <dgm:cxn modelId="{B62F3953-1894-445D-8072-0F2F77F3765B}" type="presParOf" srcId="{8FADB9D1-3CC6-45B9-8F37-B6CDC3A66ABC}" destId="{75903173-54A7-4B1E-BA44-55AE36D21C12}" srcOrd="1" destOrd="0" presId="urn:microsoft.com/office/officeart/2005/8/layout/list1"/>
    <dgm:cxn modelId="{892A4EB7-3797-4797-9A1A-C1D8B8D861E0}" type="presParOf" srcId="{9AB4807B-9735-4E0F-A266-56E380326461}" destId="{CBC22DCA-F5D2-4358-90BD-7805803C47C9}" srcOrd="1" destOrd="0" presId="urn:microsoft.com/office/officeart/2005/8/layout/list1"/>
    <dgm:cxn modelId="{960BEE10-0DF1-480A-9BFB-CF027B461863}" type="presParOf" srcId="{9AB4807B-9735-4E0F-A266-56E380326461}" destId="{946A75C8-6EF8-4602-836A-F082318CD9D8}" srcOrd="2" destOrd="0" presId="urn:microsoft.com/office/officeart/2005/8/layout/list1"/>
    <dgm:cxn modelId="{8D8B9DD0-142F-488B-9074-FABBC495FB03}" type="presParOf" srcId="{9AB4807B-9735-4E0F-A266-56E380326461}" destId="{190DF444-52B8-437F-8AE5-35B56705D3C4}" srcOrd="3" destOrd="0" presId="urn:microsoft.com/office/officeart/2005/8/layout/list1"/>
    <dgm:cxn modelId="{80872645-CC51-438D-8D91-E5936FB1B575}" type="presParOf" srcId="{9AB4807B-9735-4E0F-A266-56E380326461}" destId="{22EC2D0D-1AAC-4827-B679-4E0BBC62D53D}" srcOrd="4" destOrd="0" presId="urn:microsoft.com/office/officeart/2005/8/layout/list1"/>
    <dgm:cxn modelId="{C4037EDC-491C-4F17-9646-394E689C9F9F}" type="presParOf" srcId="{22EC2D0D-1AAC-4827-B679-4E0BBC62D53D}" destId="{3E6CEA64-6D0A-4C25-B752-2B93708441C8}" srcOrd="0" destOrd="0" presId="urn:microsoft.com/office/officeart/2005/8/layout/list1"/>
    <dgm:cxn modelId="{A967C629-78F0-481D-A321-B55A22E324CC}" type="presParOf" srcId="{22EC2D0D-1AAC-4827-B679-4E0BBC62D53D}" destId="{7CEA3CAD-76D7-43D8-BA6F-27CF517D86C9}" srcOrd="1" destOrd="0" presId="urn:microsoft.com/office/officeart/2005/8/layout/list1"/>
    <dgm:cxn modelId="{6C9722ED-BEF8-4718-AAB9-C368DDFB192A}" type="presParOf" srcId="{9AB4807B-9735-4E0F-A266-56E380326461}" destId="{CF842B80-807E-45DC-A52E-A461818D6191}" srcOrd="5" destOrd="0" presId="urn:microsoft.com/office/officeart/2005/8/layout/list1"/>
    <dgm:cxn modelId="{763FA3C4-034F-4988-AED1-183983D71891}" type="presParOf" srcId="{9AB4807B-9735-4E0F-A266-56E380326461}" destId="{8BB827B1-45C8-40CA-80C7-5E60D814078B}" srcOrd="6" destOrd="0" presId="urn:microsoft.com/office/officeart/2005/8/layout/list1"/>
    <dgm:cxn modelId="{8FDB3133-1C8C-4AD0-8379-002714C4AC84}" type="presParOf" srcId="{9AB4807B-9735-4E0F-A266-56E380326461}" destId="{A8DFEFD1-A949-408B-AB57-9F4C8276F02E}" srcOrd="7" destOrd="0" presId="urn:microsoft.com/office/officeart/2005/8/layout/list1"/>
    <dgm:cxn modelId="{0BB94036-424B-40EF-8B86-D194B966B2F7}" type="presParOf" srcId="{9AB4807B-9735-4E0F-A266-56E380326461}" destId="{CA166E90-9D06-4B17-84A7-7E2C057069AF}" srcOrd="8" destOrd="0" presId="urn:microsoft.com/office/officeart/2005/8/layout/list1"/>
    <dgm:cxn modelId="{8826201B-4CDF-44E2-9534-D531F55D54B8}" type="presParOf" srcId="{CA166E90-9D06-4B17-84A7-7E2C057069AF}" destId="{BADB7251-FB6A-40D6-94D5-5E262C5331AD}" srcOrd="0" destOrd="0" presId="urn:microsoft.com/office/officeart/2005/8/layout/list1"/>
    <dgm:cxn modelId="{54905AB2-87D5-49D6-AF80-174E948C3D83}" type="presParOf" srcId="{CA166E90-9D06-4B17-84A7-7E2C057069AF}" destId="{BB08FBD8-D102-416F-8559-7B7CD5C4683A}" srcOrd="1" destOrd="0" presId="urn:microsoft.com/office/officeart/2005/8/layout/list1"/>
    <dgm:cxn modelId="{988ED958-D524-476B-8B27-AF04B17EDD48}" type="presParOf" srcId="{9AB4807B-9735-4E0F-A266-56E380326461}" destId="{01E4CAB5-2D9C-42D4-9765-25A1199D0E9F}" srcOrd="9" destOrd="0" presId="urn:microsoft.com/office/officeart/2005/8/layout/list1"/>
    <dgm:cxn modelId="{C990B56C-D907-4DEB-A6BE-23138BFBB282}" type="presParOf" srcId="{9AB4807B-9735-4E0F-A266-56E380326461}" destId="{203CA541-2E8F-4516-B358-C00D14BB2BF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4E44D2-C8DA-49BF-8EBC-FD30910AAED2}" type="doc">
      <dgm:prSet loTypeId="urn:microsoft.com/office/officeart/2005/8/layout/vList2" loCatId="list" qsTypeId="urn:microsoft.com/office/officeart/2005/8/quickstyle/3d6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D08674D7-D145-4525-9343-5ECE2A3C1F7B}">
      <dgm:prSet phldrT="[טקסט]"/>
      <dgm:spPr/>
      <dgm:t>
        <a:bodyPr/>
        <a:lstStyle/>
        <a:p>
          <a:pPr rtl="1"/>
          <a:r>
            <a:rPr lang="ar-AE" b="1" smtClean="0">
              <a:latin typeface="Traditional Arabic" pitchFamily="18" charset="-78"/>
              <a:cs typeface="Traditional Arabic" pitchFamily="18" charset="-78"/>
            </a:rPr>
            <a:t>الحركة هي مميز حياتي للكائنات الحية</a:t>
          </a:r>
          <a:endParaRPr lang="he-IL" dirty="0"/>
        </a:p>
      </dgm:t>
    </dgm:pt>
    <dgm:pt modelId="{89360473-DFDF-4DCE-AADD-E8DC8AA77646}" type="parTrans" cxnId="{598553D3-3BA5-4C2A-861D-13B5EAEC5BCC}">
      <dgm:prSet/>
      <dgm:spPr/>
      <dgm:t>
        <a:bodyPr/>
        <a:lstStyle/>
        <a:p>
          <a:pPr rtl="1"/>
          <a:endParaRPr lang="he-IL"/>
        </a:p>
      </dgm:t>
    </dgm:pt>
    <dgm:pt modelId="{03C5F930-854A-4F58-AD30-8C72F7B73CC0}" type="sibTrans" cxnId="{598553D3-3BA5-4C2A-861D-13B5EAEC5BCC}">
      <dgm:prSet/>
      <dgm:spPr/>
      <dgm:t>
        <a:bodyPr/>
        <a:lstStyle/>
        <a:p>
          <a:pPr rtl="1"/>
          <a:endParaRPr lang="he-IL"/>
        </a:p>
      </dgm:t>
    </dgm:pt>
    <dgm:pt modelId="{2CD16B31-E2F3-44C3-945A-F3179AA436AF}">
      <dgm:prSet phldrT="[טקסט]"/>
      <dgm:spPr/>
      <dgm:t>
        <a:bodyPr/>
        <a:lstStyle/>
        <a:p>
          <a:pPr rtl="1"/>
          <a:r>
            <a:rPr lang="ar-AE" dirty="0" smtClean="0">
              <a:latin typeface="Traditional Arabic" pitchFamily="18" charset="-78"/>
              <a:cs typeface="Traditional Arabic" pitchFamily="18" charset="-78"/>
            </a:rPr>
            <a:t>الحركة هي مميز حياتي للكائنات الحية، فالحركة تمكن الكائن الحي من الحصول على الاحتياجات/ الشروط الحياتية</a:t>
          </a:r>
          <a:endParaRPr lang="he-IL" dirty="0"/>
        </a:p>
      </dgm:t>
    </dgm:pt>
    <dgm:pt modelId="{78FE2409-4AB5-40B5-87A6-3EE05A866713}" type="parTrans" cxnId="{1A685A95-11BC-4396-B230-E96FBC54034B}">
      <dgm:prSet/>
      <dgm:spPr/>
      <dgm:t>
        <a:bodyPr/>
        <a:lstStyle/>
        <a:p>
          <a:pPr rtl="1"/>
          <a:endParaRPr lang="he-IL"/>
        </a:p>
      </dgm:t>
    </dgm:pt>
    <dgm:pt modelId="{CDA7A0FF-CA74-49E2-AAB3-6653669144D7}" type="sibTrans" cxnId="{1A685A95-11BC-4396-B230-E96FBC54034B}">
      <dgm:prSet/>
      <dgm:spPr/>
      <dgm:t>
        <a:bodyPr/>
        <a:lstStyle/>
        <a:p>
          <a:pPr rtl="1"/>
          <a:endParaRPr lang="he-IL"/>
        </a:p>
      </dgm:t>
    </dgm:pt>
    <dgm:pt modelId="{51E5D7FE-F5B5-4E00-9753-8227F0213834}" type="pres">
      <dgm:prSet presAssocID="{8B4E44D2-C8DA-49BF-8EBC-FD30910AAED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0439DD-107A-48B0-9616-6B79300C6BF0}" type="pres">
      <dgm:prSet presAssocID="{D08674D7-D145-4525-9343-5ECE2A3C1F7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2BEDF94-5953-4356-849D-1E92339E3405}" type="pres">
      <dgm:prSet presAssocID="{03C5F930-854A-4F58-AD30-8C72F7B73CC0}" presName="spacer" presStyleCnt="0"/>
      <dgm:spPr/>
    </dgm:pt>
    <dgm:pt modelId="{1CA07313-F053-4C14-84BD-229E167B0DAA}" type="pres">
      <dgm:prSet presAssocID="{2CD16B31-E2F3-44C3-945A-F3179AA436A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621AABA-2AA6-4248-BC05-25EB211A82E5}" type="presOf" srcId="{2CD16B31-E2F3-44C3-945A-F3179AA436AF}" destId="{1CA07313-F053-4C14-84BD-229E167B0DAA}" srcOrd="0" destOrd="0" presId="urn:microsoft.com/office/officeart/2005/8/layout/vList2"/>
    <dgm:cxn modelId="{1A685A95-11BC-4396-B230-E96FBC54034B}" srcId="{8B4E44D2-C8DA-49BF-8EBC-FD30910AAED2}" destId="{2CD16B31-E2F3-44C3-945A-F3179AA436AF}" srcOrd="1" destOrd="0" parTransId="{78FE2409-4AB5-40B5-87A6-3EE05A866713}" sibTransId="{CDA7A0FF-CA74-49E2-AAB3-6653669144D7}"/>
    <dgm:cxn modelId="{598553D3-3BA5-4C2A-861D-13B5EAEC5BCC}" srcId="{8B4E44D2-C8DA-49BF-8EBC-FD30910AAED2}" destId="{D08674D7-D145-4525-9343-5ECE2A3C1F7B}" srcOrd="0" destOrd="0" parTransId="{89360473-DFDF-4DCE-AADD-E8DC8AA77646}" sibTransId="{03C5F930-854A-4F58-AD30-8C72F7B73CC0}"/>
    <dgm:cxn modelId="{27955A9E-3C78-4353-8669-1ED12B3FBF97}" type="presOf" srcId="{8B4E44D2-C8DA-49BF-8EBC-FD30910AAED2}" destId="{51E5D7FE-F5B5-4E00-9753-8227F0213834}" srcOrd="0" destOrd="0" presId="urn:microsoft.com/office/officeart/2005/8/layout/vList2"/>
    <dgm:cxn modelId="{805E78E8-0B35-46E8-B99A-A87B6EA61AAC}" type="presOf" srcId="{D08674D7-D145-4525-9343-5ECE2A3C1F7B}" destId="{440439DD-107A-48B0-9616-6B79300C6BF0}" srcOrd="0" destOrd="0" presId="urn:microsoft.com/office/officeart/2005/8/layout/vList2"/>
    <dgm:cxn modelId="{27926898-BA09-44ED-BF57-DBE396534601}" type="presParOf" srcId="{51E5D7FE-F5B5-4E00-9753-8227F0213834}" destId="{440439DD-107A-48B0-9616-6B79300C6BF0}" srcOrd="0" destOrd="0" presId="urn:microsoft.com/office/officeart/2005/8/layout/vList2"/>
    <dgm:cxn modelId="{58B92CDD-967E-4118-9F9A-A6F1BEE5CBC8}" type="presParOf" srcId="{51E5D7FE-F5B5-4E00-9753-8227F0213834}" destId="{A2BEDF94-5953-4356-849D-1E92339E3405}" srcOrd="1" destOrd="0" presId="urn:microsoft.com/office/officeart/2005/8/layout/vList2"/>
    <dgm:cxn modelId="{5912D91E-60AA-44AB-B937-77F1DD60E111}" type="presParOf" srcId="{51E5D7FE-F5B5-4E00-9753-8227F0213834}" destId="{1CA07313-F053-4C14-84BD-229E167B0DA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99C8A5-D576-4DF5-96B3-C79E1DCB0F53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88D4403-BBDE-4664-8CBB-09B9346CDE41}">
      <dgm:prSet phldrT="[טקסט]" custT="1"/>
      <dgm:spPr/>
      <dgm:t>
        <a:bodyPr/>
        <a:lstStyle/>
        <a:p>
          <a:pPr rtl="1"/>
          <a:r>
            <a:rPr lang="ar-AE" sz="4000" b="1" dirty="0" smtClean="0">
              <a:solidFill>
                <a:srgbClr val="B50B70"/>
              </a:solidFill>
              <a:latin typeface="Simplified Arabic" pitchFamily="18" charset="-78"/>
              <a:cs typeface="Simplified Arabic" pitchFamily="18" charset="-78"/>
            </a:rPr>
            <a:t>فكر قليلًا</a:t>
          </a:r>
          <a:endParaRPr lang="he-IL" sz="2600" dirty="0"/>
        </a:p>
      </dgm:t>
    </dgm:pt>
    <dgm:pt modelId="{BEFB5FC1-0990-4B69-8893-E6B25405D3EE}" type="parTrans" cxnId="{5F5B4A91-917C-4695-A96E-23BBC6C18F97}">
      <dgm:prSet/>
      <dgm:spPr/>
      <dgm:t>
        <a:bodyPr/>
        <a:lstStyle/>
        <a:p>
          <a:pPr rtl="1"/>
          <a:endParaRPr lang="he-IL"/>
        </a:p>
      </dgm:t>
    </dgm:pt>
    <dgm:pt modelId="{1537C1D4-AE9F-401B-8B7A-EC9E28A7938A}" type="sibTrans" cxnId="{5F5B4A91-917C-4695-A96E-23BBC6C18F97}">
      <dgm:prSet/>
      <dgm:spPr/>
      <dgm:t>
        <a:bodyPr/>
        <a:lstStyle/>
        <a:p>
          <a:pPr rtl="1"/>
          <a:endParaRPr lang="he-IL"/>
        </a:p>
      </dgm:t>
    </dgm:pt>
    <dgm:pt modelId="{675873C5-41D9-4F85-9BB6-51D04AF2B1E0}">
      <dgm:prSet phldrT="[טקסט]"/>
      <dgm:spPr/>
      <dgm:t>
        <a:bodyPr/>
        <a:lstStyle/>
        <a:p>
          <a:pPr rtl="1"/>
          <a:endParaRPr lang="he-IL" sz="2400" dirty="0"/>
        </a:p>
      </dgm:t>
    </dgm:pt>
    <dgm:pt modelId="{C6666F25-E382-4E14-B5B8-C1658AB01E0C}" type="parTrans" cxnId="{35C34280-BDA0-4FC0-9410-D1F4A49E00AC}">
      <dgm:prSet/>
      <dgm:spPr/>
      <dgm:t>
        <a:bodyPr/>
        <a:lstStyle/>
        <a:p>
          <a:pPr rtl="1"/>
          <a:endParaRPr lang="he-IL"/>
        </a:p>
      </dgm:t>
    </dgm:pt>
    <dgm:pt modelId="{3ED92509-803E-4513-9A33-7F3BCF246AF4}" type="sibTrans" cxnId="{35C34280-BDA0-4FC0-9410-D1F4A49E00AC}">
      <dgm:prSet/>
      <dgm:spPr/>
      <dgm:t>
        <a:bodyPr/>
        <a:lstStyle/>
        <a:p>
          <a:pPr rtl="1"/>
          <a:endParaRPr lang="he-IL"/>
        </a:p>
      </dgm:t>
    </dgm:pt>
    <dgm:pt modelId="{503A562B-2233-4B10-B343-E84728F195BF}">
      <dgm:prSet phldrT="[טקסט]" custT="1"/>
      <dgm:spPr/>
      <dgm:t>
        <a:bodyPr/>
        <a:lstStyle/>
        <a:p>
          <a:pPr rtl="1"/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عندما يبدوا لنا الجسم انه لا يتحرك، هل هو فعلًا كذلك أم أن هنالك ما يتحرك داخل الجسم؟</a:t>
          </a:r>
          <a:endParaRPr lang="he-IL" sz="2800" dirty="0">
            <a:latin typeface="Simplified Arabic" pitchFamily="18" charset="-78"/>
          </a:endParaRPr>
        </a:p>
      </dgm:t>
    </dgm:pt>
    <dgm:pt modelId="{7AB9DBD2-415D-49BE-B704-966EAD6356DB}" type="parTrans" cxnId="{9E588272-69FE-4604-ACEE-693AEFEF9BD1}">
      <dgm:prSet/>
      <dgm:spPr/>
      <dgm:t>
        <a:bodyPr/>
        <a:lstStyle/>
        <a:p>
          <a:pPr rtl="1"/>
          <a:endParaRPr lang="he-IL"/>
        </a:p>
      </dgm:t>
    </dgm:pt>
    <dgm:pt modelId="{39A96C19-7B5E-45F9-9E2A-BA9FF3E5B568}" type="sibTrans" cxnId="{9E588272-69FE-4604-ACEE-693AEFEF9BD1}">
      <dgm:prSet/>
      <dgm:spPr/>
      <dgm:t>
        <a:bodyPr/>
        <a:lstStyle/>
        <a:p>
          <a:pPr rtl="1"/>
          <a:endParaRPr lang="he-IL"/>
        </a:p>
      </dgm:t>
    </dgm:pt>
    <dgm:pt modelId="{677CFCD1-C083-4060-9C79-D71B38F9EDC9}" type="pres">
      <dgm:prSet presAssocID="{9199C8A5-D576-4DF5-96B3-C79E1DCB0F5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EBD3F70-9565-4EC4-9358-35E3388267CE}" type="pres">
      <dgm:prSet presAssocID="{F88D4403-BBDE-4664-8CBB-09B9346CDE41}" presName="composite" presStyleCnt="0"/>
      <dgm:spPr/>
    </dgm:pt>
    <dgm:pt modelId="{94DF28EF-75CA-43C8-941F-1FD99CB5998E}" type="pres">
      <dgm:prSet presAssocID="{F88D4403-BBDE-4664-8CBB-09B9346CDE41}" presName="imagSh" presStyleLbl="bgImgPlace1" presStyleIdx="0" presStyleCnt="2" custLinFactNeighborX="-52" custLinFactNeighborY="-2789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773D84D-8C0E-4311-9A59-96DAA32E0C65}" type="pres">
      <dgm:prSet presAssocID="{F88D4403-BBDE-4664-8CBB-09B9346CDE41}" presName="txNode" presStyleLbl="node1" presStyleIdx="0" presStyleCnt="2" custScaleX="114178" custScaleY="10856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D3505AC-CDAD-4C91-9D71-DAD96F04DDA9}" type="pres">
      <dgm:prSet presAssocID="{1537C1D4-AE9F-401B-8B7A-EC9E28A7938A}" presName="sibTrans" presStyleLbl="sibTrans2D1" presStyleIdx="0" presStyleCnt="1" custLinFactY="122191" custLinFactNeighborX="23137" custLinFactNeighborY="200000"/>
      <dgm:spPr/>
      <dgm:t>
        <a:bodyPr/>
        <a:lstStyle/>
        <a:p>
          <a:pPr rtl="1"/>
          <a:endParaRPr lang="he-IL"/>
        </a:p>
      </dgm:t>
    </dgm:pt>
    <dgm:pt modelId="{C597A937-A565-4CC9-BB6A-71C381535A0F}" type="pres">
      <dgm:prSet presAssocID="{1537C1D4-AE9F-401B-8B7A-EC9E28A7938A}" presName="connTx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9B8551B0-70FF-4EA5-89FA-D133619C1CC0}" type="pres">
      <dgm:prSet presAssocID="{675873C5-41D9-4F85-9BB6-51D04AF2B1E0}" presName="composite" presStyleCnt="0"/>
      <dgm:spPr/>
    </dgm:pt>
    <dgm:pt modelId="{6B1CBD60-133B-4168-A403-81CB32D255B1}" type="pres">
      <dgm:prSet presAssocID="{675873C5-41D9-4F85-9BB6-51D04AF2B1E0}" presName="imagSh" presStyleLbl="bgImgPlace1" presStyleIdx="1" presStyleCnt="2" custScaleX="112228" custLinFactNeighborX="20228" custLinFactNeighborY="-2079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87069F0-E339-4E11-A57D-FE0723CB44C7}" type="pres">
      <dgm:prSet presAssocID="{675873C5-41D9-4F85-9BB6-51D04AF2B1E0}" presName="txNode" presStyleLbl="node1" presStyleIdx="1" presStyleCnt="2" custScaleX="132865" custScaleY="11695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F5B4A91-917C-4695-A96E-23BBC6C18F97}" srcId="{9199C8A5-D576-4DF5-96B3-C79E1DCB0F53}" destId="{F88D4403-BBDE-4664-8CBB-09B9346CDE41}" srcOrd="0" destOrd="0" parTransId="{BEFB5FC1-0990-4B69-8893-E6B25405D3EE}" sibTransId="{1537C1D4-AE9F-401B-8B7A-EC9E28A7938A}"/>
    <dgm:cxn modelId="{26415379-4AB5-4135-8F3C-4488CAFB122B}" type="presOf" srcId="{503A562B-2233-4B10-B343-E84728F195BF}" destId="{787069F0-E339-4E11-A57D-FE0723CB44C7}" srcOrd="0" destOrd="1" presId="urn:microsoft.com/office/officeart/2005/8/layout/hProcess10"/>
    <dgm:cxn modelId="{C29CEA47-CB57-4EAA-84A4-11D49DA44736}" type="presOf" srcId="{F88D4403-BBDE-4664-8CBB-09B9346CDE41}" destId="{B773D84D-8C0E-4311-9A59-96DAA32E0C65}" srcOrd="0" destOrd="0" presId="urn:microsoft.com/office/officeart/2005/8/layout/hProcess10"/>
    <dgm:cxn modelId="{D163C5F6-24DB-490E-BEF8-73EE2251C1D2}" type="presOf" srcId="{9199C8A5-D576-4DF5-96B3-C79E1DCB0F53}" destId="{677CFCD1-C083-4060-9C79-D71B38F9EDC9}" srcOrd="0" destOrd="0" presId="urn:microsoft.com/office/officeart/2005/8/layout/hProcess10"/>
    <dgm:cxn modelId="{22636191-38CD-494B-890D-190451B32B5E}" type="presOf" srcId="{1537C1D4-AE9F-401B-8B7A-EC9E28A7938A}" destId="{8D3505AC-CDAD-4C91-9D71-DAD96F04DDA9}" srcOrd="0" destOrd="0" presId="urn:microsoft.com/office/officeart/2005/8/layout/hProcess10"/>
    <dgm:cxn modelId="{5C1C733D-740D-4A8C-AC03-CEB08EADD9D1}" type="presOf" srcId="{675873C5-41D9-4F85-9BB6-51D04AF2B1E0}" destId="{787069F0-E339-4E11-A57D-FE0723CB44C7}" srcOrd="0" destOrd="0" presId="urn:microsoft.com/office/officeart/2005/8/layout/hProcess10"/>
    <dgm:cxn modelId="{35C34280-BDA0-4FC0-9410-D1F4A49E00AC}" srcId="{9199C8A5-D576-4DF5-96B3-C79E1DCB0F53}" destId="{675873C5-41D9-4F85-9BB6-51D04AF2B1E0}" srcOrd="1" destOrd="0" parTransId="{C6666F25-E382-4E14-B5B8-C1658AB01E0C}" sibTransId="{3ED92509-803E-4513-9A33-7F3BCF246AF4}"/>
    <dgm:cxn modelId="{2F8A3BF9-1D22-44FD-B623-A829FDAC1FBD}" type="presOf" srcId="{1537C1D4-AE9F-401B-8B7A-EC9E28A7938A}" destId="{C597A937-A565-4CC9-BB6A-71C381535A0F}" srcOrd="1" destOrd="0" presId="urn:microsoft.com/office/officeart/2005/8/layout/hProcess10"/>
    <dgm:cxn modelId="{9E588272-69FE-4604-ACEE-693AEFEF9BD1}" srcId="{675873C5-41D9-4F85-9BB6-51D04AF2B1E0}" destId="{503A562B-2233-4B10-B343-E84728F195BF}" srcOrd="0" destOrd="0" parTransId="{7AB9DBD2-415D-49BE-B704-966EAD6356DB}" sibTransId="{39A96C19-7B5E-45F9-9E2A-BA9FF3E5B568}"/>
    <dgm:cxn modelId="{776BC2C1-BB65-42BC-A4FA-8920D2E7D727}" type="presParOf" srcId="{677CFCD1-C083-4060-9C79-D71B38F9EDC9}" destId="{8EBD3F70-9565-4EC4-9358-35E3388267CE}" srcOrd="0" destOrd="0" presId="urn:microsoft.com/office/officeart/2005/8/layout/hProcess10"/>
    <dgm:cxn modelId="{074FB190-12AE-442A-8245-551592C24DB6}" type="presParOf" srcId="{8EBD3F70-9565-4EC4-9358-35E3388267CE}" destId="{94DF28EF-75CA-43C8-941F-1FD99CB5998E}" srcOrd="0" destOrd="0" presId="urn:microsoft.com/office/officeart/2005/8/layout/hProcess10"/>
    <dgm:cxn modelId="{E79DF8CB-3808-425B-B423-38A37B0466E8}" type="presParOf" srcId="{8EBD3F70-9565-4EC4-9358-35E3388267CE}" destId="{B773D84D-8C0E-4311-9A59-96DAA32E0C65}" srcOrd="1" destOrd="0" presId="urn:microsoft.com/office/officeart/2005/8/layout/hProcess10"/>
    <dgm:cxn modelId="{3B6BD88F-A80B-42E7-BF53-9AAADA97EDE4}" type="presParOf" srcId="{677CFCD1-C083-4060-9C79-D71B38F9EDC9}" destId="{8D3505AC-CDAD-4C91-9D71-DAD96F04DDA9}" srcOrd="1" destOrd="0" presId="urn:microsoft.com/office/officeart/2005/8/layout/hProcess10"/>
    <dgm:cxn modelId="{CF3909B4-2DD2-47F6-BEAC-95CF9D30D663}" type="presParOf" srcId="{8D3505AC-CDAD-4C91-9D71-DAD96F04DDA9}" destId="{C597A937-A565-4CC9-BB6A-71C381535A0F}" srcOrd="0" destOrd="0" presId="urn:microsoft.com/office/officeart/2005/8/layout/hProcess10"/>
    <dgm:cxn modelId="{7C365A14-3B91-44BD-A4F8-BD8CCF0CD662}" type="presParOf" srcId="{677CFCD1-C083-4060-9C79-D71B38F9EDC9}" destId="{9B8551B0-70FF-4EA5-89FA-D133619C1CC0}" srcOrd="2" destOrd="0" presId="urn:microsoft.com/office/officeart/2005/8/layout/hProcess10"/>
    <dgm:cxn modelId="{A1BBD98F-2172-4994-8699-F738FFD13ADE}" type="presParOf" srcId="{9B8551B0-70FF-4EA5-89FA-D133619C1CC0}" destId="{6B1CBD60-133B-4168-A403-81CB32D255B1}" srcOrd="0" destOrd="0" presId="urn:microsoft.com/office/officeart/2005/8/layout/hProcess10"/>
    <dgm:cxn modelId="{985B9F3F-654D-4B40-9B81-DEB9554B5575}" type="presParOf" srcId="{9B8551B0-70FF-4EA5-89FA-D133619C1CC0}" destId="{787069F0-E339-4E11-A57D-FE0723CB44C7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2A2CE9-B567-4A2C-87EA-39B8F6D12843}" type="doc">
      <dgm:prSet loTypeId="urn:microsoft.com/office/officeart/2005/8/layout/process4" loCatId="process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3873C913-EED1-45BD-A294-169DF0163626}">
      <dgm:prSet phldrT="[טקסט]" custT="1"/>
      <dgm:spPr/>
      <dgm:t>
        <a:bodyPr/>
        <a:lstStyle/>
        <a:p>
          <a:pPr rtl="1"/>
          <a:r>
            <a:rPr lang="ar-AE" sz="4000" b="1" dirty="0" smtClean="0">
              <a:latin typeface="Simplified Arabic" pitchFamily="18" charset="-78"/>
              <a:cs typeface="Simplified Arabic" pitchFamily="18" charset="-78"/>
            </a:rPr>
            <a:t>عضلات تتحرك</a:t>
          </a:r>
          <a:endParaRPr lang="he-IL" sz="4000" dirty="0">
            <a:latin typeface="Simplified Arabic" pitchFamily="18" charset="-78"/>
          </a:endParaRPr>
        </a:p>
      </dgm:t>
    </dgm:pt>
    <dgm:pt modelId="{75425FCF-4D2B-4F26-A1CD-AD55B1E7B7A1}" type="parTrans" cxnId="{BA969D8D-8D20-41B5-AE24-BA951943CE9F}">
      <dgm:prSet/>
      <dgm:spPr/>
      <dgm:t>
        <a:bodyPr/>
        <a:lstStyle/>
        <a:p>
          <a:pPr rtl="1"/>
          <a:endParaRPr lang="he-IL"/>
        </a:p>
      </dgm:t>
    </dgm:pt>
    <dgm:pt modelId="{0943375A-CE59-4C22-84B6-0BA7C124AB20}" type="sibTrans" cxnId="{BA969D8D-8D20-41B5-AE24-BA951943CE9F}">
      <dgm:prSet/>
      <dgm:spPr/>
      <dgm:t>
        <a:bodyPr/>
        <a:lstStyle/>
        <a:p>
          <a:pPr rtl="1"/>
          <a:endParaRPr lang="he-IL"/>
        </a:p>
      </dgm:t>
    </dgm:pt>
    <dgm:pt modelId="{166700A7-5C09-4C28-91B9-EE8122A70503}">
      <dgm:prSet phldrT="[טקסט]" custT="1"/>
      <dgm:spPr/>
      <dgm:t>
        <a:bodyPr/>
        <a:lstStyle/>
        <a:p>
          <a:pPr rtl="1"/>
          <a:r>
            <a:rPr lang="ar-AE" sz="4400" b="1" dirty="0" smtClean="0">
              <a:latin typeface="Simplified Arabic" pitchFamily="18" charset="-78"/>
              <a:cs typeface="Simplified Arabic" pitchFamily="18" charset="-78"/>
            </a:rPr>
            <a:t>عضلات تعمل</a:t>
          </a:r>
          <a:endParaRPr lang="he-IL" sz="4400" dirty="0">
            <a:latin typeface="Simplified Arabic" pitchFamily="18" charset="-78"/>
          </a:endParaRPr>
        </a:p>
      </dgm:t>
    </dgm:pt>
    <dgm:pt modelId="{8F26E420-0530-46BB-9B89-1C26C306EB89}" type="parTrans" cxnId="{36FF6E32-DFCF-4206-B7C7-6E0E5E02670B}">
      <dgm:prSet/>
      <dgm:spPr/>
      <dgm:t>
        <a:bodyPr/>
        <a:lstStyle/>
        <a:p>
          <a:pPr rtl="1"/>
          <a:endParaRPr lang="he-IL"/>
        </a:p>
      </dgm:t>
    </dgm:pt>
    <dgm:pt modelId="{24785F3C-CC71-49D6-BCEF-74B0BB5B3FA8}" type="sibTrans" cxnId="{36FF6E32-DFCF-4206-B7C7-6E0E5E02670B}">
      <dgm:prSet/>
      <dgm:spPr/>
      <dgm:t>
        <a:bodyPr/>
        <a:lstStyle/>
        <a:p>
          <a:pPr rtl="1"/>
          <a:endParaRPr lang="he-IL"/>
        </a:p>
      </dgm:t>
    </dgm:pt>
    <dgm:pt modelId="{3C25F9F2-D24E-49F1-AC38-A52D13A1D1B9}">
      <dgm:prSet phldrT="[טקסט]"/>
      <dgm:spPr/>
      <dgm:t>
        <a:bodyPr/>
        <a:lstStyle/>
        <a:p>
          <a:pPr rtl="1"/>
          <a:r>
            <a:rPr lang="ar-AE" b="1" u="sng" dirty="0" smtClean="0">
              <a:latin typeface="Traditional Arabic" pitchFamily="18" charset="-78"/>
              <a:cs typeface="Traditional Arabic" pitchFamily="18" charset="-78"/>
            </a:rPr>
            <a:t>مجرى التجربة:</a:t>
          </a:r>
          <a:endParaRPr lang="he-IL" u="sng" dirty="0"/>
        </a:p>
      </dgm:t>
    </dgm:pt>
    <dgm:pt modelId="{C9553EE5-BC7C-4C4A-879B-FC36CEBA89AA}" type="parTrans" cxnId="{7A57DC02-8438-4EA1-8B80-56444B95A5C7}">
      <dgm:prSet/>
      <dgm:spPr/>
      <dgm:t>
        <a:bodyPr/>
        <a:lstStyle/>
        <a:p>
          <a:pPr rtl="1"/>
          <a:endParaRPr lang="he-IL"/>
        </a:p>
      </dgm:t>
    </dgm:pt>
    <dgm:pt modelId="{569087F1-6CE3-49B8-A151-90D102F0E21A}" type="sibTrans" cxnId="{7A57DC02-8438-4EA1-8B80-56444B95A5C7}">
      <dgm:prSet/>
      <dgm:spPr/>
      <dgm:t>
        <a:bodyPr/>
        <a:lstStyle/>
        <a:p>
          <a:pPr rtl="1"/>
          <a:endParaRPr lang="he-IL"/>
        </a:p>
      </dgm:t>
    </dgm:pt>
    <dgm:pt modelId="{87983301-0111-4AD4-A25F-1D7A02626A3F}">
      <dgm:prSet phldrT="[טקסט]" custT="1"/>
      <dgm:spPr/>
      <dgm:t>
        <a:bodyPr/>
        <a:lstStyle/>
        <a:p>
          <a:pPr rtl="1"/>
          <a:r>
            <a:rPr lang="ar-AE" sz="3200" b="0" u="none" dirty="0" smtClean="0">
              <a:latin typeface="Simplified Arabic" pitchFamily="18" charset="-78"/>
              <a:cs typeface="Simplified Arabic" pitchFamily="18" charset="-78"/>
            </a:rPr>
            <a:t>مهمة نبحث </a:t>
          </a:r>
          <a:r>
            <a:rPr lang="ar-AE" sz="3200" b="0" u="none" dirty="0" err="1" smtClean="0">
              <a:latin typeface="Simplified Arabic" pitchFamily="18" charset="-78"/>
              <a:cs typeface="Simplified Arabic" pitchFamily="18" charset="-78"/>
            </a:rPr>
            <a:t>ونستكشف:</a:t>
          </a:r>
          <a:r>
            <a:rPr lang="ar-AE" sz="3200" b="0" u="none" dirty="0" smtClean="0">
              <a:latin typeface="Simplified Arabic" pitchFamily="18" charset="-78"/>
              <a:cs typeface="Simplified Arabic" pitchFamily="18" charset="-78"/>
            </a:rPr>
            <a:t> </a:t>
          </a:r>
          <a:endParaRPr lang="he-IL" sz="3200" b="0" u="none" dirty="0">
            <a:latin typeface="Simplified Arabic" pitchFamily="18" charset="-78"/>
          </a:endParaRPr>
        </a:p>
      </dgm:t>
    </dgm:pt>
    <dgm:pt modelId="{366B9051-A0BF-43E8-89D2-BE80FA2740BF}" type="sibTrans" cxnId="{5BAC0161-1763-4021-AF8A-C304249EF0ED}">
      <dgm:prSet/>
      <dgm:spPr/>
      <dgm:t>
        <a:bodyPr/>
        <a:lstStyle/>
        <a:p>
          <a:pPr rtl="1"/>
          <a:endParaRPr lang="he-IL"/>
        </a:p>
      </dgm:t>
    </dgm:pt>
    <dgm:pt modelId="{077A53DD-8CB3-4FEF-9518-6834CCC360C7}" type="parTrans" cxnId="{5BAC0161-1763-4021-AF8A-C304249EF0ED}">
      <dgm:prSet/>
      <dgm:spPr/>
      <dgm:t>
        <a:bodyPr/>
        <a:lstStyle/>
        <a:p>
          <a:pPr rtl="1"/>
          <a:endParaRPr lang="he-IL"/>
        </a:p>
      </dgm:t>
    </dgm:pt>
    <dgm:pt modelId="{15B5C2E2-1390-45A7-B509-35DA08023E30}">
      <dgm:prSet custT="1"/>
      <dgm:spPr/>
      <dgm:t>
        <a:bodyPr/>
        <a:lstStyle/>
        <a:p>
          <a:pPr rtl="1"/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سأطلب من الطلاب أن يقوم</a:t>
          </a:r>
          <a:r>
            <a:rPr lang="ar-SA" sz="2800" dirty="0" err="1" smtClean="0">
              <a:latin typeface="Simplified Arabic" pitchFamily="18" charset="-78"/>
              <a:cs typeface="Simplified Arabic" pitchFamily="18" charset="-78"/>
            </a:rPr>
            <a:t>وا</a:t>
          </a:r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 برفع الحقيبة بيد واحدة ومن ثم يقوم</a:t>
          </a:r>
          <a:r>
            <a:rPr lang="ar-SA" sz="2800" dirty="0" err="1" smtClean="0">
              <a:latin typeface="Simplified Arabic" pitchFamily="18" charset="-78"/>
              <a:cs typeface="Simplified Arabic" pitchFamily="18" charset="-78"/>
            </a:rPr>
            <a:t>وا</a:t>
          </a:r>
          <a:r>
            <a:rPr lang="ar-SA" sz="2800" dirty="0" smtClean="0">
              <a:latin typeface="Simplified Arabic" pitchFamily="18" charset="-78"/>
              <a:cs typeface="Simplified Arabic" pitchFamily="18" charset="-78"/>
            </a:rPr>
            <a:t> </a:t>
          </a:r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بثني يده</a:t>
          </a:r>
          <a:r>
            <a:rPr lang="ar-SA" sz="2800" dirty="0" smtClean="0">
              <a:latin typeface="Simplified Arabic" pitchFamily="18" charset="-78"/>
              <a:cs typeface="Simplified Arabic" pitchFamily="18" charset="-78"/>
            </a:rPr>
            <a:t>م</a:t>
          </a:r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 حتى الكتف والنظر إلى العضد ويقوموا الطلاب بوصف ما حدث </a:t>
          </a:r>
          <a:r>
            <a:rPr lang="ar-AE" sz="2800" dirty="0" err="1" smtClean="0">
              <a:latin typeface="Simplified Arabic" pitchFamily="18" charset="-78"/>
              <a:cs typeface="Simplified Arabic" pitchFamily="18" charset="-78"/>
            </a:rPr>
            <a:t>للعضد؟</a:t>
          </a:r>
          <a:endParaRPr lang="ar-AE" sz="2800" dirty="0" smtClean="0">
            <a:latin typeface="Simplified Arabic" pitchFamily="18" charset="-78"/>
            <a:cs typeface="Simplified Arabic" pitchFamily="18" charset="-78"/>
          </a:endParaRPr>
        </a:p>
      </dgm:t>
    </dgm:pt>
    <dgm:pt modelId="{25F64A0D-D15F-45BD-B965-ED091B3AA874}" type="parTrans" cxnId="{CC3CC78F-0122-4D16-B7F5-3F0436322964}">
      <dgm:prSet/>
      <dgm:spPr/>
      <dgm:t>
        <a:bodyPr/>
        <a:lstStyle/>
        <a:p>
          <a:pPr rtl="1"/>
          <a:endParaRPr lang="he-IL"/>
        </a:p>
      </dgm:t>
    </dgm:pt>
    <dgm:pt modelId="{27674085-3D0B-4F1F-B036-DA50E9DADC6E}" type="sibTrans" cxnId="{CC3CC78F-0122-4D16-B7F5-3F0436322964}">
      <dgm:prSet/>
      <dgm:spPr/>
      <dgm:t>
        <a:bodyPr/>
        <a:lstStyle/>
        <a:p>
          <a:pPr rtl="1"/>
          <a:endParaRPr lang="he-IL"/>
        </a:p>
      </dgm:t>
    </dgm:pt>
    <dgm:pt modelId="{0A0C10F2-8AA6-45D9-A092-1038A719C012}" type="pres">
      <dgm:prSet presAssocID="{8C2A2CE9-B567-4A2C-87EA-39B8F6D128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DB3E2E8E-AE6D-4B9E-AC0C-1C7194F4C28A}" type="pres">
      <dgm:prSet presAssocID="{3C25F9F2-D24E-49F1-AC38-A52D13A1D1B9}" presName="boxAndChildren" presStyleCnt="0"/>
      <dgm:spPr/>
    </dgm:pt>
    <dgm:pt modelId="{65DDC781-7327-49FD-9740-4E9BC9D090D8}" type="pres">
      <dgm:prSet presAssocID="{3C25F9F2-D24E-49F1-AC38-A52D13A1D1B9}" presName="parentText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71658CD9-51A2-451D-ACF8-5CE79FE2BB7E}" type="pres">
      <dgm:prSet presAssocID="{3C25F9F2-D24E-49F1-AC38-A52D13A1D1B9}" presName="entireBox" presStyleLbl="node1" presStyleIdx="0" presStyleCnt="3" custLinFactNeighborY="-26766"/>
      <dgm:spPr/>
      <dgm:t>
        <a:bodyPr/>
        <a:lstStyle/>
        <a:p>
          <a:pPr rtl="1"/>
          <a:endParaRPr lang="he-IL"/>
        </a:p>
      </dgm:t>
    </dgm:pt>
    <dgm:pt modelId="{AD70FFA6-3356-4E35-B99A-9BC184FC7E5A}" type="pres">
      <dgm:prSet presAssocID="{3C25F9F2-D24E-49F1-AC38-A52D13A1D1B9}" presName="descendantBox" presStyleCnt="0"/>
      <dgm:spPr/>
    </dgm:pt>
    <dgm:pt modelId="{35CF2822-B7B7-41E2-B4EA-CD4B57B5398A}" type="pres">
      <dgm:prSet presAssocID="{15B5C2E2-1390-45A7-B509-35DA08023E30}" presName="childTextBox" presStyleLbl="fgAccFollowNode1" presStyleIdx="0" presStyleCnt="2" custScaleY="195846" custLinFactNeighborX="826" custLinFactNeighborY="-93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25DF438-3161-421B-B840-74B1B2F411D3}" type="pres">
      <dgm:prSet presAssocID="{24785F3C-CC71-49D6-BCEF-74B0BB5B3FA8}" presName="sp" presStyleCnt="0"/>
      <dgm:spPr/>
    </dgm:pt>
    <dgm:pt modelId="{374FA462-2A30-472C-81E4-4AE10474E53F}" type="pres">
      <dgm:prSet presAssocID="{166700A7-5C09-4C28-91B9-EE8122A70503}" presName="arrowAndChildren" presStyleCnt="0"/>
      <dgm:spPr/>
    </dgm:pt>
    <dgm:pt modelId="{BFBC9432-72CC-47F4-B856-F9FB03DAA860}" type="pres">
      <dgm:prSet presAssocID="{166700A7-5C09-4C28-91B9-EE8122A70503}" presName="parentTextArrow" presStyleLbl="node1" presStyleIdx="1" presStyleCnt="3" custScaleY="60692" custLinFactNeighborX="-2060" custLinFactNeighborY="-8516"/>
      <dgm:spPr/>
      <dgm:t>
        <a:bodyPr/>
        <a:lstStyle/>
        <a:p>
          <a:pPr rtl="1"/>
          <a:endParaRPr lang="he-IL"/>
        </a:p>
      </dgm:t>
    </dgm:pt>
    <dgm:pt modelId="{DCAFC194-E388-4668-B643-856FC06B384E}" type="pres">
      <dgm:prSet presAssocID="{0943375A-CE59-4C22-84B6-0BA7C124AB20}" presName="sp" presStyleCnt="0"/>
      <dgm:spPr/>
    </dgm:pt>
    <dgm:pt modelId="{30C1FC09-8529-4E6D-93A5-B1ACEF627855}" type="pres">
      <dgm:prSet presAssocID="{3873C913-EED1-45BD-A294-169DF0163626}" presName="arrowAndChildren" presStyleCnt="0"/>
      <dgm:spPr/>
    </dgm:pt>
    <dgm:pt modelId="{886FF2A6-5AE3-460A-B854-AD434425C687}" type="pres">
      <dgm:prSet presAssocID="{3873C913-EED1-45BD-A294-169DF0163626}" presName="parentText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02B478A2-58F5-4B39-8A0D-B6ABDA25E8FA}" type="pres">
      <dgm:prSet presAssocID="{3873C913-EED1-45BD-A294-169DF0163626}" presName="arrow" presStyleLbl="node1" presStyleIdx="2" presStyleCnt="3" custScaleY="70270"/>
      <dgm:spPr/>
      <dgm:t>
        <a:bodyPr/>
        <a:lstStyle/>
        <a:p>
          <a:pPr rtl="1"/>
          <a:endParaRPr lang="he-IL"/>
        </a:p>
      </dgm:t>
    </dgm:pt>
    <dgm:pt modelId="{68132028-0842-48A1-AE3D-9EE675162B7A}" type="pres">
      <dgm:prSet presAssocID="{3873C913-EED1-45BD-A294-169DF0163626}" presName="descendantArrow" presStyleCnt="0"/>
      <dgm:spPr/>
    </dgm:pt>
    <dgm:pt modelId="{AF5DC081-8519-40A7-BE37-5FB03487C945}" type="pres">
      <dgm:prSet presAssocID="{87983301-0111-4AD4-A25F-1D7A02626A3F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6FF6E32-DFCF-4206-B7C7-6E0E5E02670B}" srcId="{8C2A2CE9-B567-4A2C-87EA-39B8F6D12843}" destId="{166700A7-5C09-4C28-91B9-EE8122A70503}" srcOrd="1" destOrd="0" parTransId="{8F26E420-0530-46BB-9B89-1C26C306EB89}" sibTransId="{24785F3C-CC71-49D6-BCEF-74B0BB5B3FA8}"/>
    <dgm:cxn modelId="{513DF9F8-9F83-47F3-BC15-467A1A0C696F}" type="presOf" srcId="{3873C913-EED1-45BD-A294-169DF0163626}" destId="{886FF2A6-5AE3-460A-B854-AD434425C687}" srcOrd="0" destOrd="0" presId="urn:microsoft.com/office/officeart/2005/8/layout/process4"/>
    <dgm:cxn modelId="{BA969D8D-8D20-41B5-AE24-BA951943CE9F}" srcId="{8C2A2CE9-B567-4A2C-87EA-39B8F6D12843}" destId="{3873C913-EED1-45BD-A294-169DF0163626}" srcOrd="0" destOrd="0" parTransId="{75425FCF-4D2B-4F26-A1CD-AD55B1E7B7A1}" sibTransId="{0943375A-CE59-4C22-84B6-0BA7C124AB20}"/>
    <dgm:cxn modelId="{7DF6C06A-6345-458E-BFA1-ED954C5B559F}" type="presOf" srcId="{8C2A2CE9-B567-4A2C-87EA-39B8F6D12843}" destId="{0A0C10F2-8AA6-45D9-A092-1038A719C012}" srcOrd="0" destOrd="0" presId="urn:microsoft.com/office/officeart/2005/8/layout/process4"/>
    <dgm:cxn modelId="{35A70128-086F-450A-A8F9-2B404A20DDC4}" type="presOf" srcId="{3C25F9F2-D24E-49F1-AC38-A52D13A1D1B9}" destId="{65DDC781-7327-49FD-9740-4E9BC9D090D8}" srcOrd="0" destOrd="0" presId="urn:microsoft.com/office/officeart/2005/8/layout/process4"/>
    <dgm:cxn modelId="{E84E181A-8CFE-4B5E-BD15-7FC722BF0AC6}" type="presOf" srcId="{15B5C2E2-1390-45A7-B509-35DA08023E30}" destId="{35CF2822-B7B7-41E2-B4EA-CD4B57B5398A}" srcOrd="0" destOrd="0" presId="urn:microsoft.com/office/officeart/2005/8/layout/process4"/>
    <dgm:cxn modelId="{CA3271F5-4B3B-418A-ABA9-D99784A20FBD}" type="presOf" srcId="{166700A7-5C09-4C28-91B9-EE8122A70503}" destId="{BFBC9432-72CC-47F4-B856-F9FB03DAA860}" srcOrd="0" destOrd="0" presId="urn:microsoft.com/office/officeart/2005/8/layout/process4"/>
    <dgm:cxn modelId="{0FA3DCD8-3926-4B4E-8CE9-0DC76E49534E}" type="presOf" srcId="{3C25F9F2-D24E-49F1-AC38-A52D13A1D1B9}" destId="{71658CD9-51A2-451D-ACF8-5CE79FE2BB7E}" srcOrd="1" destOrd="0" presId="urn:microsoft.com/office/officeart/2005/8/layout/process4"/>
    <dgm:cxn modelId="{7A57DC02-8438-4EA1-8B80-56444B95A5C7}" srcId="{8C2A2CE9-B567-4A2C-87EA-39B8F6D12843}" destId="{3C25F9F2-D24E-49F1-AC38-A52D13A1D1B9}" srcOrd="2" destOrd="0" parTransId="{C9553EE5-BC7C-4C4A-879B-FC36CEBA89AA}" sibTransId="{569087F1-6CE3-49B8-A151-90D102F0E21A}"/>
    <dgm:cxn modelId="{A8B27C69-15B4-40D9-8721-1AB40237F8ED}" type="presOf" srcId="{87983301-0111-4AD4-A25F-1D7A02626A3F}" destId="{AF5DC081-8519-40A7-BE37-5FB03487C945}" srcOrd="0" destOrd="0" presId="urn:microsoft.com/office/officeart/2005/8/layout/process4"/>
    <dgm:cxn modelId="{5BAC0161-1763-4021-AF8A-C304249EF0ED}" srcId="{3873C913-EED1-45BD-A294-169DF0163626}" destId="{87983301-0111-4AD4-A25F-1D7A02626A3F}" srcOrd="0" destOrd="0" parTransId="{077A53DD-8CB3-4FEF-9518-6834CCC360C7}" sibTransId="{366B9051-A0BF-43E8-89D2-BE80FA2740BF}"/>
    <dgm:cxn modelId="{241204F6-546D-4B29-8E33-612CA9596AC9}" type="presOf" srcId="{3873C913-EED1-45BD-A294-169DF0163626}" destId="{02B478A2-58F5-4B39-8A0D-B6ABDA25E8FA}" srcOrd="1" destOrd="0" presId="urn:microsoft.com/office/officeart/2005/8/layout/process4"/>
    <dgm:cxn modelId="{CC3CC78F-0122-4D16-B7F5-3F0436322964}" srcId="{3C25F9F2-D24E-49F1-AC38-A52D13A1D1B9}" destId="{15B5C2E2-1390-45A7-B509-35DA08023E30}" srcOrd="0" destOrd="0" parTransId="{25F64A0D-D15F-45BD-B965-ED091B3AA874}" sibTransId="{27674085-3D0B-4F1F-B036-DA50E9DADC6E}"/>
    <dgm:cxn modelId="{78C4ECA3-2380-4D93-9820-E18E8006A957}" type="presParOf" srcId="{0A0C10F2-8AA6-45D9-A092-1038A719C012}" destId="{DB3E2E8E-AE6D-4B9E-AC0C-1C7194F4C28A}" srcOrd="0" destOrd="0" presId="urn:microsoft.com/office/officeart/2005/8/layout/process4"/>
    <dgm:cxn modelId="{662A4CDA-55B3-49CA-B178-BB6F2A94F9D3}" type="presParOf" srcId="{DB3E2E8E-AE6D-4B9E-AC0C-1C7194F4C28A}" destId="{65DDC781-7327-49FD-9740-4E9BC9D090D8}" srcOrd="0" destOrd="0" presId="urn:microsoft.com/office/officeart/2005/8/layout/process4"/>
    <dgm:cxn modelId="{49246D7F-6093-407B-959D-EDEFC9DD6F2C}" type="presParOf" srcId="{DB3E2E8E-AE6D-4B9E-AC0C-1C7194F4C28A}" destId="{71658CD9-51A2-451D-ACF8-5CE79FE2BB7E}" srcOrd="1" destOrd="0" presId="urn:microsoft.com/office/officeart/2005/8/layout/process4"/>
    <dgm:cxn modelId="{7886407E-6362-4146-B689-9F40FA91541A}" type="presParOf" srcId="{DB3E2E8E-AE6D-4B9E-AC0C-1C7194F4C28A}" destId="{AD70FFA6-3356-4E35-B99A-9BC184FC7E5A}" srcOrd="2" destOrd="0" presId="urn:microsoft.com/office/officeart/2005/8/layout/process4"/>
    <dgm:cxn modelId="{0BD6B95F-1E66-48B0-A1B7-730FB974EDE8}" type="presParOf" srcId="{AD70FFA6-3356-4E35-B99A-9BC184FC7E5A}" destId="{35CF2822-B7B7-41E2-B4EA-CD4B57B5398A}" srcOrd="0" destOrd="0" presId="urn:microsoft.com/office/officeart/2005/8/layout/process4"/>
    <dgm:cxn modelId="{9DFC454B-956F-4D52-AEFF-34CE86E5A3B1}" type="presParOf" srcId="{0A0C10F2-8AA6-45D9-A092-1038A719C012}" destId="{A25DF438-3161-421B-B840-74B1B2F411D3}" srcOrd="1" destOrd="0" presId="urn:microsoft.com/office/officeart/2005/8/layout/process4"/>
    <dgm:cxn modelId="{F7066492-1C8A-4B1D-949A-86976C33409D}" type="presParOf" srcId="{0A0C10F2-8AA6-45D9-A092-1038A719C012}" destId="{374FA462-2A30-472C-81E4-4AE10474E53F}" srcOrd="2" destOrd="0" presId="urn:microsoft.com/office/officeart/2005/8/layout/process4"/>
    <dgm:cxn modelId="{FC6A4D05-FF3E-4F91-AE88-865F4076B917}" type="presParOf" srcId="{374FA462-2A30-472C-81E4-4AE10474E53F}" destId="{BFBC9432-72CC-47F4-B856-F9FB03DAA860}" srcOrd="0" destOrd="0" presId="urn:microsoft.com/office/officeart/2005/8/layout/process4"/>
    <dgm:cxn modelId="{119F3D4E-4A60-484A-A001-146990E40703}" type="presParOf" srcId="{0A0C10F2-8AA6-45D9-A092-1038A719C012}" destId="{DCAFC194-E388-4668-B643-856FC06B384E}" srcOrd="3" destOrd="0" presId="urn:microsoft.com/office/officeart/2005/8/layout/process4"/>
    <dgm:cxn modelId="{7A6F3E13-A454-4859-962F-22E47D895EF6}" type="presParOf" srcId="{0A0C10F2-8AA6-45D9-A092-1038A719C012}" destId="{30C1FC09-8529-4E6D-93A5-B1ACEF627855}" srcOrd="4" destOrd="0" presId="urn:microsoft.com/office/officeart/2005/8/layout/process4"/>
    <dgm:cxn modelId="{0F96570A-CEF9-4D50-9FC8-649155889B44}" type="presParOf" srcId="{30C1FC09-8529-4E6D-93A5-B1ACEF627855}" destId="{886FF2A6-5AE3-460A-B854-AD434425C687}" srcOrd="0" destOrd="0" presId="urn:microsoft.com/office/officeart/2005/8/layout/process4"/>
    <dgm:cxn modelId="{C7BAF00D-4A7C-4A8A-A325-3AEA78B14442}" type="presParOf" srcId="{30C1FC09-8529-4E6D-93A5-B1ACEF627855}" destId="{02B478A2-58F5-4B39-8A0D-B6ABDA25E8FA}" srcOrd="1" destOrd="0" presId="urn:microsoft.com/office/officeart/2005/8/layout/process4"/>
    <dgm:cxn modelId="{B4B0D230-DE79-4CE8-8136-0AB20935CF5A}" type="presParOf" srcId="{30C1FC09-8529-4E6D-93A5-B1ACEF627855}" destId="{68132028-0842-48A1-AE3D-9EE675162B7A}" srcOrd="2" destOrd="0" presId="urn:microsoft.com/office/officeart/2005/8/layout/process4"/>
    <dgm:cxn modelId="{E9C2AAA7-EEB2-4E31-ADD4-385953E086B3}" type="presParOf" srcId="{68132028-0842-48A1-AE3D-9EE675162B7A}" destId="{AF5DC081-8519-40A7-BE37-5FB03487C94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6DB584-DE75-4A72-9F3F-603101C1A28C}" type="doc">
      <dgm:prSet loTypeId="urn:microsoft.com/office/officeart/2005/8/layout/hierarchy3" loCatId="hierarchy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FF9ADC10-7B2E-4771-8E91-F1E1E92AD200}">
      <dgm:prSet phldrT="[טקסט]" custT="1"/>
      <dgm:spPr/>
      <dgm:t>
        <a:bodyPr/>
        <a:lstStyle/>
        <a:p>
          <a:pPr rtl="1"/>
          <a:r>
            <a:rPr lang="ar-SA" sz="4000" smtClean="0">
              <a:latin typeface="Traditional Arabic" pitchFamily="18" charset="-78"/>
              <a:cs typeface="Traditional Arabic" pitchFamily="18" charset="-78"/>
            </a:rPr>
            <a:t>العضلات</a:t>
          </a:r>
          <a:endParaRPr lang="he-IL" sz="4000" dirty="0">
            <a:latin typeface="Simplified Arabic" pitchFamily="18" charset="-78"/>
          </a:endParaRPr>
        </a:p>
      </dgm:t>
    </dgm:pt>
    <dgm:pt modelId="{ACF0B756-3221-4504-8186-4879E7B09360}" type="parTrans" cxnId="{18B5D505-6A0A-4173-9243-C2EF689D11B0}">
      <dgm:prSet/>
      <dgm:spPr/>
      <dgm:t>
        <a:bodyPr/>
        <a:lstStyle/>
        <a:p>
          <a:pPr rtl="1"/>
          <a:endParaRPr lang="he-IL"/>
        </a:p>
      </dgm:t>
    </dgm:pt>
    <dgm:pt modelId="{AA7E2172-AB26-4D58-BB6D-E5A5DDF3E6AC}" type="sibTrans" cxnId="{18B5D505-6A0A-4173-9243-C2EF689D11B0}">
      <dgm:prSet/>
      <dgm:spPr/>
      <dgm:t>
        <a:bodyPr/>
        <a:lstStyle/>
        <a:p>
          <a:pPr rtl="1"/>
          <a:endParaRPr lang="he-IL"/>
        </a:p>
      </dgm:t>
    </dgm:pt>
    <dgm:pt modelId="{5BBFEC5A-8B06-4401-9E3A-6BFCE7314837}">
      <dgm:prSet phldrT="[טקסט]" custT="1"/>
      <dgm:spPr/>
      <dgm:t>
        <a:bodyPr/>
        <a:lstStyle/>
        <a:p>
          <a:pPr rtl="1"/>
          <a:r>
            <a:rPr lang="ar-AE" sz="2800" dirty="0" smtClean="0">
              <a:latin typeface="Simplified Arabic" pitchFamily="18" charset="-78"/>
              <a:cs typeface="Simplified Arabic" pitchFamily="18" charset="-78"/>
            </a:rPr>
            <a:t>هي </a:t>
          </a:r>
          <a:r>
            <a:rPr lang="ar-SA" sz="2800" dirty="0" smtClean="0">
              <a:latin typeface="Simplified Arabic" pitchFamily="18" charset="-78"/>
              <a:cs typeface="Simplified Arabic" pitchFamily="18" charset="-78"/>
            </a:rPr>
            <a:t>كباقي أعضاء جسمنا، مبنية من خلايا.</a:t>
          </a:r>
          <a:endParaRPr lang="he-IL" sz="2800" dirty="0">
            <a:latin typeface="Simplified Arabic" pitchFamily="18" charset="-78"/>
          </a:endParaRPr>
        </a:p>
      </dgm:t>
    </dgm:pt>
    <dgm:pt modelId="{A20AC89E-BB86-41B2-8290-3A2BBDE707A3}" type="parTrans" cxnId="{1D948115-CA02-4BE9-B067-C4AEAAA3D0B0}">
      <dgm:prSet/>
      <dgm:spPr/>
      <dgm:t>
        <a:bodyPr/>
        <a:lstStyle/>
        <a:p>
          <a:pPr rtl="1"/>
          <a:endParaRPr lang="he-IL"/>
        </a:p>
      </dgm:t>
    </dgm:pt>
    <dgm:pt modelId="{840905F8-71DB-4413-90D6-AC50589DE97C}" type="sibTrans" cxnId="{1D948115-CA02-4BE9-B067-C4AEAAA3D0B0}">
      <dgm:prSet/>
      <dgm:spPr/>
      <dgm:t>
        <a:bodyPr/>
        <a:lstStyle/>
        <a:p>
          <a:pPr rtl="1"/>
          <a:endParaRPr lang="he-IL"/>
        </a:p>
      </dgm:t>
    </dgm:pt>
    <dgm:pt modelId="{29F9BF67-77CF-494C-A1B3-DB3097479614}">
      <dgm:prSet phldrT="[טקסט]" custT="1"/>
      <dgm:spPr/>
      <dgm:t>
        <a:bodyPr/>
        <a:lstStyle/>
        <a:p>
          <a:pPr rtl="1"/>
          <a:r>
            <a:rPr lang="ar-SA" sz="2800" dirty="0" smtClean="0">
              <a:latin typeface="Simplified Arabic" pitchFamily="18" charset="-78"/>
              <a:cs typeface="Simplified Arabic" pitchFamily="18" charset="-78"/>
            </a:rPr>
            <a:t>الخلايا التي تبني العضلات </a:t>
          </a:r>
          <a:r>
            <a:rPr lang="ar-SA" sz="2800" dirty="0" err="1" smtClean="0">
              <a:latin typeface="Simplified Arabic" pitchFamily="18" charset="-78"/>
              <a:cs typeface="Simplified Arabic" pitchFamily="18" charset="-78"/>
            </a:rPr>
            <a:t>تسمَّى </a:t>
          </a:r>
          <a:r>
            <a:rPr lang="ar-SA" sz="2800" dirty="0" smtClean="0">
              <a:latin typeface="Simplified Arabic" pitchFamily="18" charset="-78"/>
              <a:cs typeface="Simplified Arabic" pitchFamily="18" charset="-78"/>
            </a:rPr>
            <a:t>”خلايا </a:t>
          </a:r>
          <a:r>
            <a:rPr lang="ar-SA" sz="2800" dirty="0" err="1" smtClean="0">
              <a:latin typeface="Simplified Arabic" pitchFamily="18" charset="-78"/>
              <a:cs typeface="Simplified Arabic" pitchFamily="18" charset="-78"/>
            </a:rPr>
            <a:t>عضلية“.</a:t>
          </a:r>
          <a:endParaRPr lang="he-IL" sz="2800" dirty="0">
            <a:latin typeface="Simplified Arabic" pitchFamily="18" charset="-78"/>
          </a:endParaRPr>
        </a:p>
      </dgm:t>
    </dgm:pt>
    <dgm:pt modelId="{245EF9C9-CD00-41BD-BE90-6B68720C6731}" type="parTrans" cxnId="{10D9C363-5F61-46D2-AE82-D9C3FF7BCBBE}">
      <dgm:prSet/>
      <dgm:spPr/>
      <dgm:t>
        <a:bodyPr/>
        <a:lstStyle/>
        <a:p>
          <a:pPr rtl="1"/>
          <a:endParaRPr lang="he-IL"/>
        </a:p>
      </dgm:t>
    </dgm:pt>
    <dgm:pt modelId="{6FD8D1B1-7664-4A6B-A21B-ABCF1F5D71D5}" type="sibTrans" cxnId="{10D9C363-5F61-46D2-AE82-D9C3FF7BCBBE}">
      <dgm:prSet/>
      <dgm:spPr/>
      <dgm:t>
        <a:bodyPr/>
        <a:lstStyle/>
        <a:p>
          <a:pPr rtl="1"/>
          <a:endParaRPr lang="he-IL"/>
        </a:p>
      </dgm:t>
    </dgm:pt>
    <dgm:pt modelId="{8F5A4696-3681-4967-B040-EB15E7A0D63D}" type="pres">
      <dgm:prSet presAssocID="{7A6DB584-DE75-4A72-9F3F-603101C1A28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00186794-125F-4E29-B5B0-4E94E2DA4F84}" type="pres">
      <dgm:prSet presAssocID="{FF9ADC10-7B2E-4771-8E91-F1E1E92AD200}" presName="root" presStyleCnt="0"/>
      <dgm:spPr/>
    </dgm:pt>
    <dgm:pt modelId="{E0EA4588-0C6C-4524-8A9B-A64D7031E314}" type="pres">
      <dgm:prSet presAssocID="{FF9ADC10-7B2E-4771-8E91-F1E1E92AD200}" presName="rootComposite" presStyleCnt="0"/>
      <dgm:spPr/>
    </dgm:pt>
    <dgm:pt modelId="{88D998FE-03EA-49EE-A407-76D814CE3637}" type="pres">
      <dgm:prSet presAssocID="{FF9ADC10-7B2E-4771-8E91-F1E1E92AD200}" presName="rootText" presStyleLbl="node1" presStyleIdx="0" presStyleCnt="1" custScaleX="129387" custLinFactNeighborX="1129" custLinFactNeighborY="-68"/>
      <dgm:spPr/>
      <dgm:t>
        <a:bodyPr/>
        <a:lstStyle/>
        <a:p>
          <a:pPr rtl="1"/>
          <a:endParaRPr lang="he-IL"/>
        </a:p>
      </dgm:t>
    </dgm:pt>
    <dgm:pt modelId="{C2852E71-C39C-4C1C-B66F-4B7A983D1936}" type="pres">
      <dgm:prSet presAssocID="{FF9ADC10-7B2E-4771-8E91-F1E1E92AD200}" presName="rootConnector" presStyleLbl="node1" presStyleIdx="0" presStyleCnt="1"/>
      <dgm:spPr/>
      <dgm:t>
        <a:bodyPr/>
        <a:lstStyle/>
        <a:p>
          <a:pPr rtl="1"/>
          <a:endParaRPr lang="he-IL"/>
        </a:p>
      </dgm:t>
    </dgm:pt>
    <dgm:pt modelId="{F552B52C-BF11-4B4A-89C4-827C8CDF1A69}" type="pres">
      <dgm:prSet presAssocID="{FF9ADC10-7B2E-4771-8E91-F1E1E92AD200}" presName="childShape" presStyleCnt="0"/>
      <dgm:spPr/>
    </dgm:pt>
    <dgm:pt modelId="{967D3839-754E-489C-9890-4C3CC475B0C9}" type="pres">
      <dgm:prSet presAssocID="{A20AC89E-BB86-41B2-8290-3A2BBDE707A3}" presName="Name13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A42024D2-E9F2-4F61-B02C-85FCE4AEF83A}" type="pres">
      <dgm:prSet presAssocID="{5BBFEC5A-8B06-4401-9E3A-6BFCE7314837}" presName="childText" presStyleLbl="bgAcc1" presStyleIdx="0" presStyleCnt="2" custScaleX="118342" custScaleY="10548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1874D4B-9713-4B3F-87E0-00E432EEBA07}" type="pres">
      <dgm:prSet presAssocID="{245EF9C9-CD00-41BD-BE90-6B68720C6731}" presName="Name13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8A07E232-95B4-4F73-A962-B6FA76C2AF94}" type="pres">
      <dgm:prSet presAssocID="{29F9BF67-77CF-494C-A1B3-DB3097479614}" presName="childText" presStyleLbl="bgAcc1" presStyleIdx="1" presStyleCnt="2" custScaleX="118109" custScaleY="10329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8B5D505-6A0A-4173-9243-C2EF689D11B0}" srcId="{7A6DB584-DE75-4A72-9F3F-603101C1A28C}" destId="{FF9ADC10-7B2E-4771-8E91-F1E1E92AD200}" srcOrd="0" destOrd="0" parTransId="{ACF0B756-3221-4504-8186-4879E7B09360}" sibTransId="{AA7E2172-AB26-4D58-BB6D-E5A5DDF3E6AC}"/>
    <dgm:cxn modelId="{548E8AB5-396C-44DA-A020-8AF3FF62B50D}" type="presOf" srcId="{5BBFEC5A-8B06-4401-9E3A-6BFCE7314837}" destId="{A42024D2-E9F2-4F61-B02C-85FCE4AEF83A}" srcOrd="0" destOrd="0" presId="urn:microsoft.com/office/officeart/2005/8/layout/hierarchy3"/>
    <dgm:cxn modelId="{4CD5819A-4243-40E3-916E-30F29D3BD457}" type="presOf" srcId="{FF9ADC10-7B2E-4771-8E91-F1E1E92AD200}" destId="{88D998FE-03EA-49EE-A407-76D814CE3637}" srcOrd="0" destOrd="0" presId="urn:microsoft.com/office/officeart/2005/8/layout/hierarchy3"/>
    <dgm:cxn modelId="{4E8E3D8D-8406-47DA-925E-257FFCD97E76}" type="presOf" srcId="{7A6DB584-DE75-4A72-9F3F-603101C1A28C}" destId="{8F5A4696-3681-4967-B040-EB15E7A0D63D}" srcOrd="0" destOrd="0" presId="urn:microsoft.com/office/officeart/2005/8/layout/hierarchy3"/>
    <dgm:cxn modelId="{C21E5D29-58E7-49D7-AA43-8A7249CD4F5A}" type="presOf" srcId="{A20AC89E-BB86-41B2-8290-3A2BBDE707A3}" destId="{967D3839-754E-489C-9890-4C3CC475B0C9}" srcOrd="0" destOrd="0" presId="urn:microsoft.com/office/officeart/2005/8/layout/hierarchy3"/>
    <dgm:cxn modelId="{10D9C363-5F61-46D2-AE82-D9C3FF7BCBBE}" srcId="{FF9ADC10-7B2E-4771-8E91-F1E1E92AD200}" destId="{29F9BF67-77CF-494C-A1B3-DB3097479614}" srcOrd="1" destOrd="0" parTransId="{245EF9C9-CD00-41BD-BE90-6B68720C6731}" sibTransId="{6FD8D1B1-7664-4A6B-A21B-ABCF1F5D71D5}"/>
    <dgm:cxn modelId="{FCC7F42D-9210-4954-AD90-C04BF0B35D39}" type="presOf" srcId="{29F9BF67-77CF-494C-A1B3-DB3097479614}" destId="{8A07E232-95B4-4F73-A962-B6FA76C2AF94}" srcOrd="0" destOrd="0" presId="urn:microsoft.com/office/officeart/2005/8/layout/hierarchy3"/>
    <dgm:cxn modelId="{95FE5645-A357-48B5-86FA-FB74625C07CC}" type="presOf" srcId="{245EF9C9-CD00-41BD-BE90-6B68720C6731}" destId="{A1874D4B-9713-4B3F-87E0-00E432EEBA07}" srcOrd="0" destOrd="0" presId="urn:microsoft.com/office/officeart/2005/8/layout/hierarchy3"/>
    <dgm:cxn modelId="{1D948115-CA02-4BE9-B067-C4AEAAA3D0B0}" srcId="{FF9ADC10-7B2E-4771-8E91-F1E1E92AD200}" destId="{5BBFEC5A-8B06-4401-9E3A-6BFCE7314837}" srcOrd="0" destOrd="0" parTransId="{A20AC89E-BB86-41B2-8290-3A2BBDE707A3}" sibTransId="{840905F8-71DB-4413-90D6-AC50589DE97C}"/>
    <dgm:cxn modelId="{0AE7B617-02C9-4D5B-956E-1AD5E6132A06}" type="presOf" srcId="{FF9ADC10-7B2E-4771-8E91-F1E1E92AD200}" destId="{C2852E71-C39C-4C1C-B66F-4B7A983D1936}" srcOrd="1" destOrd="0" presId="urn:microsoft.com/office/officeart/2005/8/layout/hierarchy3"/>
    <dgm:cxn modelId="{76B3CA9E-4A88-417A-91E3-94804EF4CBAD}" type="presParOf" srcId="{8F5A4696-3681-4967-B040-EB15E7A0D63D}" destId="{00186794-125F-4E29-B5B0-4E94E2DA4F84}" srcOrd="0" destOrd="0" presId="urn:microsoft.com/office/officeart/2005/8/layout/hierarchy3"/>
    <dgm:cxn modelId="{68E7A7DA-F153-4FAE-8F8F-2C458B4F1F7E}" type="presParOf" srcId="{00186794-125F-4E29-B5B0-4E94E2DA4F84}" destId="{E0EA4588-0C6C-4524-8A9B-A64D7031E314}" srcOrd="0" destOrd="0" presId="urn:microsoft.com/office/officeart/2005/8/layout/hierarchy3"/>
    <dgm:cxn modelId="{DA86007F-2F91-424C-A7A8-0829A3B00340}" type="presParOf" srcId="{E0EA4588-0C6C-4524-8A9B-A64D7031E314}" destId="{88D998FE-03EA-49EE-A407-76D814CE3637}" srcOrd="0" destOrd="0" presId="urn:microsoft.com/office/officeart/2005/8/layout/hierarchy3"/>
    <dgm:cxn modelId="{994B08FA-D8A4-48A2-A057-61F0D7FA12F5}" type="presParOf" srcId="{E0EA4588-0C6C-4524-8A9B-A64D7031E314}" destId="{C2852E71-C39C-4C1C-B66F-4B7A983D1936}" srcOrd="1" destOrd="0" presId="urn:microsoft.com/office/officeart/2005/8/layout/hierarchy3"/>
    <dgm:cxn modelId="{26B5A763-FEB4-415F-8D44-80ED2420F577}" type="presParOf" srcId="{00186794-125F-4E29-B5B0-4E94E2DA4F84}" destId="{F552B52C-BF11-4B4A-89C4-827C8CDF1A69}" srcOrd="1" destOrd="0" presId="urn:microsoft.com/office/officeart/2005/8/layout/hierarchy3"/>
    <dgm:cxn modelId="{6DB92B08-14DF-4057-8DD4-68D973075EA8}" type="presParOf" srcId="{F552B52C-BF11-4B4A-89C4-827C8CDF1A69}" destId="{967D3839-754E-489C-9890-4C3CC475B0C9}" srcOrd="0" destOrd="0" presId="urn:microsoft.com/office/officeart/2005/8/layout/hierarchy3"/>
    <dgm:cxn modelId="{F425FCE8-61E5-4F0F-9D12-BB46563A3A81}" type="presParOf" srcId="{F552B52C-BF11-4B4A-89C4-827C8CDF1A69}" destId="{A42024D2-E9F2-4F61-B02C-85FCE4AEF83A}" srcOrd="1" destOrd="0" presId="urn:microsoft.com/office/officeart/2005/8/layout/hierarchy3"/>
    <dgm:cxn modelId="{8E76AB67-1CB0-455A-AD19-4A37AEB8BBA8}" type="presParOf" srcId="{F552B52C-BF11-4B4A-89C4-827C8CDF1A69}" destId="{A1874D4B-9713-4B3F-87E0-00E432EEBA07}" srcOrd="2" destOrd="0" presId="urn:microsoft.com/office/officeart/2005/8/layout/hierarchy3"/>
    <dgm:cxn modelId="{5B9C851F-E600-4323-97BE-05087961FC72}" type="presParOf" srcId="{F552B52C-BF11-4B4A-89C4-827C8CDF1A69}" destId="{8A07E232-95B4-4F73-A962-B6FA76C2AF9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12A344-8FF5-4E33-9AF3-EFF7DE2A7885}" type="doc">
      <dgm:prSet loTypeId="urn:microsoft.com/office/officeart/2005/8/layout/hierarchy1" loCatId="hierarchy" qsTypeId="urn:microsoft.com/office/officeart/2005/8/quickstyle/3d6" qsCatId="3D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992D4EB7-CB26-43C8-A577-1B45D09C3BC1}">
      <dgm:prSet phldrT="[טקסט]" custT="1"/>
      <dgm:spPr/>
      <dgm:t>
        <a:bodyPr/>
        <a:lstStyle/>
        <a:p>
          <a:pPr rtl="1"/>
          <a:r>
            <a:rPr lang="ar-AE" sz="4400" b="1" dirty="0" smtClean="0">
              <a:latin typeface="Simplified Arabic" pitchFamily="18" charset="-78"/>
              <a:cs typeface="Simplified Arabic" pitchFamily="18" charset="-78"/>
            </a:rPr>
            <a:t>الفكرة المركزية</a:t>
          </a:r>
          <a:endParaRPr lang="he-IL" sz="4400" dirty="0">
            <a:latin typeface="Simplified Arabic" pitchFamily="18" charset="-78"/>
          </a:endParaRPr>
        </a:p>
      </dgm:t>
    </dgm:pt>
    <dgm:pt modelId="{721326AE-F57C-4FE6-9B24-FFC21639DAD0}" type="parTrans" cxnId="{355A382A-BB16-4F71-B661-7464E83AEAAC}">
      <dgm:prSet/>
      <dgm:spPr/>
      <dgm:t>
        <a:bodyPr/>
        <a:lstStyle/>
        <a:p>
          <a:pPr rtl="1"/>
          <a:endParaRPr lang="he-IL"/>
        </a:p>
      </dgm:t>
    </dgm:pt>
    <dgm:pt modelId="{8C5E240F-5135-4084-BF98-A3C66192891F}" type="sibTrans" cxnId="{355A382A-BB16-4F71-B661-7464E83AEAAC}">
      <dgm:prSet/>
      <dgm:spPr/>
      <dgm:t>
        <a:bodyPr/>
        <a:lstStyle/>
        <a:p>
          <a:pPr rtl="1"/>
          <a:endParaRPr lang="he-IL"/>
        </a:p>
      </dgm:t>
    </dgm:pt>
    <dgm:pt modelId="{8F13284C-6905-40EA-BABA-596BF760663D}">
      <dgm:prSet phldrT="[טקסט]" custT="1"/>
      <dgm:spPr/>
      <dgm:t>
        <a:bodyPr/>
        <a:lstStyle/>
        <a:p>
          <a:pPr rtl="1"/>
          <a:r>
            <a:rPr lang="ar-AE" sz="3200" dirty="0" smtClean="0">
              <a:latin typeface="Simplified Arabic" pitchFamily="18" charset="-78"/>
              <a:cs typeface="Simplified Arabic" pitchFamily="18" charset="-78"/>
            </a:rPr>
            <a:t>الحركة هي مميز حياتي للكائنات الحية، فالحركة تمكن الكائن الحي من الحصول على الاحتياجات/ الشروط الحياتية</a:t>
          </a:r>
          <a:endParaRPr lang="he-IL" sz="3200" dirty="0">
            <a:latin typeface="Simplified Arabic" pitchFamily="18" charset="-78"/>
          </a:endParaRPr>
        </a:p>
      </dgm:t>
    </dgm:pt>
    <dgm:pt modelId="{E03EB64C-32CB-4EE7-91AF-95EBF0E722CB}" type="parTrans" cxnId="{93AC2E6C-580F-454F-9845-C9D5F90E1808}">
      <dgm:prSet/>
      <dgm:spPr/>
      <dgm:t>
        <a:bodyPr/>
        <a:lstStyle/>
        <a:p>
          <a:pPr rtl="1"/>
          <a:endParaRPr lang="he-IL"/>
        </a:p>
      </dgm:t>
    </dgm:pt>
    <dgm:pt modelId="{7F89C4FA-8E32-4B28-BF91-03AD998996F9}" type="sibTrans" cxnId="{93AC2E6C-580F-454F-9845-C9D5F90E1808}">
      <dgm:prSet/>
      <dgm:spPr/>
      <dgm:t>
        <a:bodyPr/>
        <a:lstStyle/>
        <a:p>
          <a:pPr rtl="1"/>
          <a:endParaRPr lang="he-IL"/>
        </a:p>
      </dgm:t>
    </dgm:pt>
    <dgm:pt modelId="{99815659-CFB2-4C37-918E-ACBDCCFE5D9D}" type="pres">
      <dgm:prSet presAssocID="{6C12A344-8FF5-4E33-9AF3-EFF7DE2A788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2DF790F3-1C5A-4526-94C3-4A8DE4EE4703}" type="pres">
      <dgm:prSet presAssocID="{992D4EB7-CB26-43C8-A577-1B45D09C3BC1}" presName="hierRoot1" presStyleCnt="0"/>
      <dgm:spPr/>
    </dgm:pt>
    <dgm:pt modelId="{49D0BC16-2029-44B2-8C61-05C89AF4A2C4}" type="pres">
      <dgm:prSet presAssocID="{992D4EB7-CB26-43C8-A577-1B45D09C3BC1}" presName="composite" presStyleCnt="0"/>
      <dgm:spPr/>
    </dgm:pt>
    <dgm:pt modelId="{62662FDC-CA4A-4B31-BCAA-D9D62EFC8C70}" type="pres">
      <dgm:prSet presAssocID="{992D4EB7-CB26-43C8-A577-1B45D09C3BC1}" presName="background" presStyleLbl="node0" presStyleIdx="0" presStyleCnt="1"/>
      <dgm:spPr/>
    </dgm:pt>
    <dgm:pt modelId="{7D37E46D-7B42-4D66-B7D5-CC16DB615A9A}" type="pres">
      <dgm:prSet presAssocID="{992D4EB7-CB26-43C8-A577-1B45D09C3BC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A2027B0-22D8-4102-BDB6-9DAA81D4A6ED}" type="pres">
      <dgm:prSet presAssocID="{992D4EB7-CB26-43C8-A577-1B45D09C3BC1}" presName="hierChild2" presStyleCnt="0"/>
      <dgm:spPr/>
    </dgm:pt>
    <dgm:pt modelId="{6E0BE913-195A-42F9-AEA4-B3C90A8AC2CF}" type="pres">
      <dgm:prSet presAssocID="{E03EB64C-32CB-4EE7-91AF-95EBF0E722CB}" presName="Name10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11FC2AE5-60F3-4059-8617-07DFFF91D957}" type="pres">
      <dgm:prSet presAssocID="{8F13284C-6905-40EA-BABA-596BF760663D}" presName="hierRoot2" presStyleCnt="0"/>
      <dgm:spPr/>
    </dgm:pt>
    <dgm:pt modelId="{E750A5F8-2B22-44B3-AE92-894724678B5A}" type="pres">
      <dgm:prSet presAssocID="{8F13284C-6905-40EA-BABA-596BF760663D}" presName="composite2" presStyleCnt="0"/>
      <dgm:spPr/>
    </dgm:pt>
    <dgm:pt modelId="{34263B2D-BD39-48F1-BB6E-1538C6555157}" type="pres">
      <dgm:prSet presAssocID="{8F13284C-6905-40EA-BABA-596BF760663D}" presName="background2" presStyleLbl="node2" presStyleIdx="0" presStyleCnt="1"/>
      <dgm:spPr/>
    </dgm:pt>
    <dgm:pt modelId="{E4DA118D-2F9C-4770-B517-6E8A8B49BB39}" type="pres">
      <dgm:prSet presAssocID="{8F13284C-6905-40EA-BABA-596BF760663D}" presName="text2" presStyleLbl="fgAcc2" presStyleIdx="0" presStyleCnt="1" custScaleX="139131" custScaleY="12677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985D940-65D4-4582-B64A-99F3800AD67D}" type="pres">
      <dgm:prSet presAssocID="{8F13284C-6905-40EA-BABA-596BF760663D}" presName="hierChild3" presStyleCnt="0"/>
      <dgm:spPr/>
    </dgm:pt>
  </dgm:ptLst>
  <dgm:cxnLst>
    <dgm:cxn modelId="{657747DE-6406-4BC2-8F1C-662100481324}" type="presOf" srcId="{992D4EB7-CB26-43C8-A577-1B45D09C3BC1}" destId="{7D37E46D-7B42-4D66-B7D5-CC16DB615A9A}" srcOrd="0" destOrd="0" presId="urn:microsoft.com/office/officeart/2005/8/layout/hierarchy1"/>
    <dgm:cxn modelId="{59D463F7-5767-4137-A012-07FFC3D9B490}" type="presOf" srcId="{8F13284C-6905-40EA-BABA-596BF760663D}" destId="{E4DA118D-2F9C-4770-B517-6E8A8B49BB39}" srcOrd="0" destOrd="0" presId="urn:microsoft.com/office/officeart/2005/8/layout/hierarchy1"/>
    <dgm:cxn modelId="{66906543-7636-4B68-B36C-0BDD0CD080A8}" type="presOf" srcId="{E03EB64C-32CB-4EE7-91AF-95EBF0E722CB}" destId="{6E0BE913-195A-42F9-AEA4-B3C90A8AC2CF}" srcOrd="0" destOrd="0" presId="urn:microsoft.com/office/officeart/2005/8/layout/hierarchy1"/>
    <dgm:cxn modelId="{03492597-C54C-489E-83ED-5A743F776E21}" type="presOf" srcId="{6C12A344-8FF5-4E33-9AF3-EFF7DE2A7885}" destId="{99815659-CFB2-4C37-918E-ACBDCCFE5D9D}" srcOrd="0" destOrd="0" presId="urn:microsoft.com/office/officeart/2005/8/layout/hierarchy1"/>
    <dgm:cxn modelId="{355A382A-BB16-4F71-B661-7464E83AEAAC}" srcId="{6C12A344-8FF5-4E33-9AF3-EFF7DE2A7885}" destId="{992D4EB7-CB26-43C8-A577-1B45D09C3BC1}" srcOrd="0" destOrd="0" parTransId="{721326AE-F57C-4FE6-9B24-FFC21639DAD0}" sibTransId="{8C5E240F-5135-4084-BF98-A3C66192891F}"/>
    <dgm:cxn modelId="{93AC2E6C-580F-454F-9845-C9D5F90E1808}" srcId="{992D4EB7-CB26-43C8-A577-1B45D09C3BC1}" destId="{8F13284C-6905-40EA-BABA-596BF760663D}" srcOrd="0" destOrd="0" parTransId="{E03EB64C-32CB-4EE7-91AF-95EBF0E722CB}" sibTransId="{7F89C4FA-8E32-4B28-BF91-03AD998996F9}"/>
    <dgm:cxn modelId="{0AE767C6-FABF-4319-8D7A-8D07DC95DAB5}" type="presParOf" srcId="{99815659-CFB2-4C37-918E-ACBDCCFE5D9D}" destId="{2DF790F3-1C5A-4526-94C3-4A8DE4EE4703}" srcOrd="0" destOrd="0" presId="urn:microsoft.com/office/officeart/2005/8/layout/hierarchy1"/>
    <dgm:cxn modelId="{CB007B1A-83DA-44FF-BB8D-695E45CF2165}" type="presParOf" srcId="{2DF790F3-1C5A-4526-94C3-4A8DE4EE4703}" destId="{49D0BC16-2029-44B2-8C61-05C89AF4A2C4}" srcOrd="0" destOrd="0" presId="urn:microsoft.com/office/officeart/2005/8/layout/hierarchy1"/>
    <dgm:cxn modelId="{F2D0C7EC-E621-4683-8DEC-EAD173ED8D9B}" type="presParOf" srcId="{49D0BC16-2029-44B2-8C61-05C89AF4A2C4}" destId="{62662FDC-CA4A-4B31-BCAA-D9D62EFC8C70}" srcOrd="0" destOrd="0" presId="urn:microsoft.com/office/officeart/2005/8/layout/hierarchy1"/>
    <dgm:cxn modelId="{77137DFA-403F-4F89-AFD4-99B8B6F7C4F3}" type="presParOf" srcId="{49D0BC16-2029-44B2-8C61-05C89AF4A2C4}" destId="{7D37E46D-7B42-4D66-B7D5-CC16DB615A9A}" srcOrd="1" destOrd="0" presId="urn:microsoft.com/office/officeart/2005/8/layout/hierarchy1"/>
    <dgm:cxn modelId="{5F00E674-2CA2-4232-95EE-A22780FB72CA}" type="presParOf" srcId="{2DF790F3-1C5A-4526-94C3-4A8DE4EE4703}" destId="{2A2027B0-22D8-4102-BDB6-9DAA81D4A6ED}" srcOrd="1" destOrd="0" presId="urn:microsoft.com/office/officeart/2005/8/layout/hierarchy1"/>
    <dgm:cxn modelId="{4710EA29-311E-4EF2-97B2-2B8EDCF7781E}" type="presParOf" srcId="{2A2027B0-22D8-4102-BDB6-9DAA81D4A6ED}" destId="{6E0BE913-195A-42F9-AEA4-B3C90A8AC2CF}" srcOrd="0" destOrd="0" presId="urn:microsoft.com/office/officeart/2005/8/layout/hierarchy1"/>
    <dgm:cxn modelId="{F93B27AE-52C0-422A-95BA-977226E4B48A}" type="presParOf" srcId="{2A2027B0-22D8-4102-BDB6-9DAA81D4A6ED}" destId="{11FC2AE5-60F3-4059-8617-07DFFF91D957}" srcOrd="1" destOrd="0" presId="urn:microsoft.com/office/officeart/2005/8/layout/hierarchy1"/>
    <dgm:cxn modelId="{910D2EF6-252E-437D-B6A2-2766301B8223}" type="presParOf" srcId="{11FC2AE5-60F3-4059-8617-07DFFF91D957}" destId="{E750A5F8-2B22-44B3-AE92-894724678B5A}" srcOrd="0" destOrd="0" presId="urn:microsoft.com/office/officeart/2005/8/layout/hierarchy1"/>
    <dgm:cxn modelId="{B0986DFA-8C3D-40F7-8CA7-E734845B4B4D}" type="presParOf" srcId="{E750A5F8-2B22-44B3-AE92-894724678B5A}" destId="{34263B2D-BD39-48F1-BB6E-1538C6555157}" srcOrd="0" destOrd="0" presId="urn:microsoft.com/office/officeart/2005/8/layout/hierarchy1"/>
    <dgm:cxn modelId="{193CDB40-087D-420D-B20C-03D2F4F8E5DB}" type="presParOf" srcId="{E750A5F8-2B22-44B3-AE92-894724678B5A}" destId="{E4DA118D-2F9C-4770-B517-6E8A8B49BB39}" srcOrd="1" destOrd="0" presId="urn:microsoft.com/office/officeart/2005/8/layout/hierarchy1"/>
    <dgm:cxn modelId="{B8F1D015-91E1-47C0-8602-D2D8C05B33A2}" type="presParOf" srcId="{11FC2AE5-60F3-4059-8617-07DFFF91D957}" destId="{5985D940-65D4-4582-B64A-99F3800AD67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D931BD-5384-40EB-8712-17815813B6BB}" type="doc">
      <dgm:prSet loTypeId="urn:microsoft.com/office/officeart/2005/8/layout/process2" loCatId="process" qsTypeId="urn:microsoft.com/office/officeart/2005/8/quickstyle/3d6" qsCatId="3D" csTypeId="urn:microsoft.com/office/officeart/2005/8/colors/colorful2" csCatId="colorful" phldr="1"/>
      <dgm:spPr/>
    </dgm:pt>
    <dgm:pt modelId="{248549D3-DC2C-4354-B8D5-F6A78E64B27F}">
      <dgm:prSet phldrT="[טקסט]" custT="1"/>
      <dgm:spPr/>
      <dgm:t>
        <a:bodyPr/>
        <a:lstStyle/>
        <a:p>
          <a:pPr rtl="1"/>
          <a:r>
            <a:rPr lang="ar-AE" sz="3600" b="1" smtClean="0">
              <a:latin typeface="Simplified Arabic" pitchFamily="18" charset="-78"/>
              <a:cs typeface="Simplified Arabic" pitchFamily="18" charset="-78"/>
            </a:rPr>
            <a:t>الوظيفة البيتية</a:t>
          </a:r>
          <a:endParaRPr lang="he-IL" sz="3600" dirty="0">
            <a:latin typeface="Simplified Arabic" pitchFamily="18" charset="-78"/>
          </a:endParaRPr>
        </a:p>
      </dgm:t>
    </dgm:pt>
    <dgm:pt modelId="{473EFC0B-A424-44A4-B622-EFAC0ECA599A}" type="parTrans" cxnId="{E6A7E74A-A7E3-450B-9679-FEC90A979B16}">
      <dgm:prSet/>
      <dgm:spPr/>
      <dgm:t>
        <a:bodyPr/>
        <a:lstStyle/>
        <a:p>
          <a:pPr rtl="1"/>
          <a:endParaRPr lang="he-IL"/>
        </a:p>
      </dgm:t>
    </dgm:pt>
    <dgm:pt modelId="{63C03EEC-F8E7-4D8C-8EDD-63A60B519329}" type="sibTrans" cxnId="{E6A7E74A-A7E3-450B-9679-FEC90A979B16}">
      <dgm:prSet/>
      <dgm:spPr/>
      <dgm:t>
        <a:bodyPr/>
        <a:lstStyle/>
        <a:p>
          <a:pPr rtl="1"/>
          <a:endParaRPr lang="he-IL"/>
        </a:p>
      </dgm:t>
    </dgm:pt>
    <dgm:pt modelId="{CA5E607A-6D66-45A5-8F1E-36FE0F3214CF}">
      <dgm:prSet phldrT="[טקסט]" custT="1"/>
      <dgm:spPr/>
      <dgm:t>
        <a:bodyPr/>
        <a:lstStyle/>
        <a:p>
          <a:pPr rtl="1"/>
          <a:r>
            <a:rPr lang="ar-AE" sz="3600" b="1" u="sng" dirty="0" smtClean="0">
              <a:latin typeface="Simplified Arabic" pitchFamily="18" charset="-78"/>
              <a:cs typeface="Simplified Arabic" pitchFamily="18" charset="-78"/>
            </a:rPr>
            <a:t>سؤال الوظيفة:</a:t>
          </a:r>
          <a:endParaRPr lang="he-IL" sz="3600" dirty="0">
            <a:latin typeface="Simplified Arabic" pitchFamily="18" charset="-78"/>
          </a:endParaRPr>
        </a:p>
      </dgm:t>
    </dgm:pt>
    <dgm:pt modelId="{6BFC298B-4CDD-4DF5-B7E8-E0362851905C}" type="parTrans" cxnId="{7E1F73D8-B1DD-4BD1-9F88-DAB5D975F7BF}">
      <dgm:prSet/>
      <dgm:spPr/>
      <dgm:t>
        <a:bodyPr/>
        <a:lstStyle/>
        <a:p>
          <a:pPr rtl="1"/>
          <a:endParaRPr lang="he-IL"/>
        </a:p>
      </dgm:t>
    </dgm:pt>
    <dgm:pt modelId="{08E90E51-7A51-447E-877D-88B2A9E2FDF1}" type="sibTrans" cxnId="{7E1F73D8-B1DD-4BD1-9F88-DAB5D975F7BF}">
      <dgm:prSet/>
      <dgm:spPr/>
      <dgm:t>
        <a:bodyPr/>
        <a:lstStyle/>
        <a:p>
          <a:pPr rtl="1"/>
          <a:endParaRPr lang="he-IL"/>
        </a:p>
      </dgm:t>
    </dgm:pt>
    <dgm:pt modelId="{F1B5D802-7780-4EE8-A579-3675A88943D9}">
      <dgm:prSet phldrT="[טקסט]" custT="1"/>
      <dgm:spPr/>
      <dgm:t>
        <a:bodyPr/>
        <a:lstStyle/>
        <a:p>
          <a:pPr rtl="1"/>
          <a:r>
            <a:rPr lang="ar-SA" sz="3600" b="1" smtClean="0">
              <a:latin typeface="Simplified Arabic" pitchFamily="18" charset="-78"/>
              <a:cs typeface="Simplified Arabic" pitchFamily="18" charset="-78"/>
            </a:rPr>
            <a:t>كيف تعمل العضلات</a:t>
          </a:r>
          <a:r>
            <a:rPr lang="ar-AE" sz="3600" b="1" smtClean="0">
              <a:latin typeface="Simplified Arabic" pitchFamily="18" charset="-78"/>
              <a:cs typeface="Simplified Arabic" pitchFamily="18" charset="-78"/>
            </a:rPr>
            <a:t>- عملية أنقباض وإنبساط العضلات؟</a:t>
          </a:r>
          <a:endParaRPr lang="he-IL" sz="3600" dirty="0">
            <a:latin typeface="Simplified Arabic" pitchFamily="18" charset="-78"/>
          </a:endParaRPr>
        </a:p>
      </dgm:t>
    </dgm:pt>
    <dgm:pt modelId="{9FF0A754-54C9-46C3-B038-9923463C8E38}" type="parTrans" cxnId="{095370DC-BBF2-47BD-818C-6E18B71C8BB3}">
      <dgm:prSet/>
      <dgm:spPr/>
      <dgm:t>
        <a:bodyPr/>
        <a:lstStyle/>
        <a:p>
          <a:pPr rtl="1"/>
          <a:endParaRPr lang="he-IL"/>
        </a:p>
      </dgm:t>
    </dgm:pt>
    <dgm:pt modelId="{F9ADBCB8-2782-4338-81B7-F22BD78B33DA}" type="sibTrans" cxnId="{095370DC-BBF2-47BD-818C-6E18B71C8BB3}">
      <dgm:prSet/>
      <dgm:spPr/>
      <dgm:t>
        <a:bodyPr/>
        <a:lstStyle/>
        <a:p>
          <a:pPr rtl="1"/>
          <a:endParaRPr lang="he-IL"/>
        </a:p>
      </dgm:t>
    </dgm:pt>
    <dgm:pt modelId="{E2D38200-A1E5-4E0F-AF61-B7D5FF8D2990}" type="pres">
      <dgm:prSet presAssocID="{0ED931BD-5384-40EB-8712-17815813B6BB}" presName="linearFlow" presStyleCnt="0">
        <dgm:presLayoutVars>
          <dgm:resizeHandles val="exact"/>
        </dgm:presLayoutVars>
      </dgm:prSet>
      <dgm:spPr/>
    </dgm:pt>
    <dgm:pt modelId="{2E96435E-A6FE-45F7-8CE2-ABFC4D91ED44}" type="pres">
      <dgm:prSet presAssocID="{248549D3-DC2C-4354-B8D5-F6A78E64B27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8F9D409-E40D-40D9-B7FE-769BA6826336}" type="pres">
      <dgm:prSet presAssocID="{63C03EEC-F8E7-4D8C-8EDD-63A60B519329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689A9501-B544-420E-A35B-FC0EB3C4190E}" type="pres">
      <dgm:prSet presAssocID="{63C03EEC-F8E7-4D8C-8EDD-63A60B519329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89C7995D-BDB0-4917-BDEE-C8FD795801E7}" type="pres">
      <dgm:prSet presAssocID="{CA5E607A-6D66-45A5-8F1E-36FE0F3214C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DD479C-D8FF-49D5-BA04-659FD4D16D5D}" type="pres">
      <dgm:prSet presAssocID="{08E90E51-7A51-447E-877D-88B2A9E2FDF1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59753007-BAAA-469E-9998-F153E7BE73FF}" type="pres">
      <dgm:prSet presAssocID="{08E90E51-7A51-447E-877D-88B2A9E2FDF1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3B32409A-0879-42C5-8813-4CBFF2A709FD}" type="pres">
      <dgm:prSet presAssocID="{F1B5D802-7780-4EE8-A579-3675A88943D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10930FB-F6C2-4A21-B3A9-BB289DEA12F9}" type="presOf" srcId="{0ED931BD-5384-40EB-8712-17815813B6BB}" destId="{E2D38200-A1E5-4E0F-AF61-B7D5FF8D2990}" srcOrd="0" destOrd="0" presId="urn:microsoft.com/office/officeart/2005/8/layout/process2"/>
    <dgm:cxn modelId="{E896CE03-4CA0-4E8C-8480-A393EA150E89}" type="presOf" srcId="{08E90E51-7A51-447E-877D-88B2A9E2FDF1}" destId="{59753007-BAAA-469E-9998-F153E7BE73FF}" srcOrd="1" destOrd="0" presId="urn:microsoft.com/office/officeart/2005/8/layout/process2"/>
    <dgm:cxn modelId="{095370DC-BBF2-47BD-818C-6E18B71C8BB3}" srcId="{0ED931BD-5384-40EB-8712-17815813B6BB}" destId="{F1B5D802-7780-4EE8-A579-3675A88943D9}" srcOrd="2" destOrd="0" parTransId="{9FF0A754-54C9-46C3-B038-9923463C8E38}" sibTransId="{F9ADBCB8-2782-4338-81B7-F22BD78B33DA}"/>
    <dgm:cxn modelId="{CB725D92-ACE1-49E5-93EE-94C12E044678}" type="presOf" srcId="{248549D3-DC2C-4354-B8D5-F6A78E64B27F}" destId="{2E96435E-A6FE-45F7-8CE2-ABFC4D91ED44}" srcOrd="0" destOrd="0" presId="urn:microsoft.com/office/officeart/2005/8/layout/process2"/>
    <dgm:cxn modelId="{E4BD148F-096C-426F-9370-E42EBA3A8969}" type="presOf" srcId="{CA5E607A-6D66-45A5-8F1E-36FE0F3214CF}" destId="{89C7995D-BDB0-4917-BDEE-C8FD795801E7}" srcOrd="0" destOrd="0" presId="urn:microsoft.com/office/officeart/2005/8/layout/process2"/>
    <dgm:cxn modelId="{7E1F73D8-B1DD-4BD1-9F88-DAB5D975F7BF}" srcId="{0ED931BD-5384-40EB-8712-17815813B6BB}" destId="{CA5E607A-6D66-45A5-8F1E-36FE0F3214CF}" srcOrd="1" destOrd="0" parTransId="{6BFC298B-4CDD-4DF5-B7E8-E0362851905C}" sibTransId="{08E90E51-7A51-447E-877D-88B2A9E2FDF1}"/>
    <dgm:cxn modelId="{5781D4D3-704E-47AF-8F72-C4BE265E852A}" type="presOf" srcId="{63C03EEC-F8E7-4D8C-8EDD-63A60B519329}" destId="{38F9D409-E40D-40D9-B7FE-769BA6826336}" srcOrd="0" destOrd="0" presId="urn:microsoft.com/office/officeart/2005/8/layout/process2"/>
    <dgm:cxn modelId="{12F11702-0411-4788-9CDE-AFA382C34A39}" type="presOf" srcId="{F1B5D802-7780-4EE8-A579-3675A88943D9}" destId="{3B32409A-0879-42C5-8813-4CBFF2A709FD}" srcOrd="0" destOrd="0" presId="urn:microsoft.com/office/officeart/2005/8/layout/process2"/>
    <dgm:cxn modelId="{E6A7E74A-A7E3-450B-9679-FEC90A979B16}" srcId="{0ED931BD-5384-40EB-8712-17815813B6BB}" destId="{248549D3-DC2C-4354-B8D5-F6A78E64B27F}" srcOrd="0" destOrd="0" parTransId="{473EFC0B-A424-44A4-B622-EFAC0ECA599A}" sibTransId="{63C03EEC-F8E7-4D8C-8EDD-63A60B519329}"/>
    <dgm:cxn modelId="{144E40D9-AE2D-4A32-9C07-8318F15CBC9B}" type="presOf" srcId="{08E90E51-7A51-447E-877D-88B2A9E2FDF1}" destId="{2CDD479C-D8FF-49D5-BA04-659FD4D16D5D}" srcOrd="0" destOrd="0" presId="urn:microsoft.com/office/officeart/2005/8/layout/process2"/>
    <dgm:cxn modelId="{AC34BC46-E9A8-48B9-A41B-B73D367594B4}" type="presOf" srcId="{63C03EEC-F8E7-4D8C-8EDD-63A60B519329}" destId="{689A9501-B544-420E-A35B-FC0EB3C4190E}" srcOrd="1" destOrd="0" presId="urn:microsoft.com/office/officeart/2005/8/layout/process2"/>
    <dgm:cxn modelId="{83C071F1-3CDB-4D7A-9586-99C3F609BD59}" type="presParOf" srcId="{E2D38200-A1E5-4E0F-AF61-B7D5FF8D2990}" destId="{2E96435E-A6FE-45F7-8CE2-ABFC4D91ED44}" srcOrd="0" destOrd="0" presId="urn:microsoft.com/office/officeart/2005/8/layout/process2"/>
    <dgm:cxn modelId="{D72DF6C9-33BD-4CF5-9D04-F739696321F3}" type="presParOf" srcId="{E2D38200-A1E5-4E0F-AF61-B7D5FF8D2990}" destId="{38F9D409-E40D-40D9-B7FE-769BA6826336}" srcOrd="1" destOrd="0" presId="urn:microsoft.com/office/officeart/2005/8/layout/process2"/>
    <dgm:cxn modelId="{93B30C04-DA42-43C0-AB07-02ACE9B41869}" type="presParOf" srcId="{38F9D409-E40D-40D9-B7FE-769BA6826336}" destId="{689A9501-B544-420E-A35B-FC0EB3C4190E}" srcOrd="0" destOrd="0" presId="urn:microsoft.com/office/officeart/2005/8/layout/process2"/>
    <dgm:cxn modelId="{34E89BF9-4CBF-4AF6-8344-43EFC05F2B0F}" type="presParOf" srcId="{E2D38200-A1E5-4E0F-AF61-B7D5FF8D2990}" destId="{89C7995D-BDB0-4917-BDEE-C8FD795801E7}" srcOrd="2" destOrd="0" presId="urn:microsoft.com/office/officeart/2005/8/layout/process2"/>
    <dgm:cxn modelId="{9A56789E-352A-4543-AB79-C03335F334AD}" type="presParOf" srcId="{E2D38200-A1E5-4E0F-AF61-B7D5FF8D2990}" destId="{2CDD479C-D8FF-49D5-BA04-659FD4D16D5D}" srcOrd="3" destOrd="0" presId="urn:microsoft.com/office/officeart/2005/8/layout/process2"/>
    <dgm:cxn modelId="{11997ECC-D6CB-4575-8B80-5E8A85468282}" type="presParOf" srcId="{2CDD479C-D8FF-49D5-BA04-659FD4D16D5D}" destId="{59753007-BAAA-469E-9998-F153E7BE73FF}" srcOrd="0" destOrd="0" presId="urn:microsoft.com/office/officeart/2005/8/layout/process2"/>
    <dgm:cxn modelId="{BB032566-FAB1-4987-8435-6E35494622D1}" type="presParOf" srcId="{E2D38200-A1E5-4E0F-AF61-B7D5FF8D2990}" destId="{3B32409A-0879-42C5-8813-4CBFF2A709F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137AE4-A490-45F1-82B7-2BCC2B1BBF9D}">
      <dsp:nvSpPr>
        <dsp:cNvPr id="0" name=""/>
        <dsp:cNvSpPr/>
      </dsp:nvSpPr>
      <dsp:spPr>
        <a:xfrm>
          <a:off x="2555780" y="71906"/>
          <a:ext cx="4032439" cy="373914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200" i="1" kern="1200" dirty="0" smtClean="0">
              <a:latin typeface="Simplified Arabic" pitchFamily="18" charset="-78"/>
              <a:cs typeface="Simplified Arabic" pitchFamily="18" charset="-78"/>
            </a:rPr>
            <a:t>أكاديمية القاسمي</a:t>
          </a:r>
          <a:r>
            <a:rPr lang="en-US" sz="3200" kern="1200" dirty="0" smtClean="0">
              <a:latin typeface="Simplified Arabic" pitchFamily="18" charset="-78"/>
              <a:cs typeface="Simplified Arabic" pitchFamily="18" charset="-78"/>
            </a:rPr>
            <a:t/>
          </a:r>
          <a:br>
            <a:rPr lang="en-US" sz="3200" kern="1200" dirty="0" smtClean="0">
              <a:latin typeface="Simplified Arabic" pitchFamily="18" charset="-78"/>
              <a:cs typeface="Simplified Arabic" pitchFamily="18" charset="-78"/>
            </a:rPr>
          </a:br>
          <a:r>
            <a:rPr lang="ar-AE" sz="3200" kern="1200" dirty="0" smtClean="0">
              <a:latin typeface="Simplified Arabic" pitchFamily="18" charset="-78"/>
              <a:cs typeface="Simplified Arabic" pitchFamily="18" charset="-78"/>
            </a:rPr>
            <a:t>كلية للتربية والتعليم- باقة الغربية</a:t>
          </a:r>
          <a:endParaRPr lang="he-IL" sz="3200" kern="1200" dirty="0">
            <a:latin typeface="Simplified Arabic" pitchFamily="18" charset="-78"/>
          </a:endParaRPr>
        </a:p>
      </dsp:txBody>
      <dsp:txXfrm>
        <a:off x="3021061" y="575252"/>
        <a:ext cx="3101876" cy="1186458"/>
      </dsp:txXfrm>
    </dsp:sp>
    <dsp:sp modelId="{84F35555-C1CB-4503-9B42-4584ADD540B6}">
      <dsp:nvSpPr>
        <dsp:cNvPr id="0" name=""/>
        <dsp:cNvSpPr/>
      </dsp:nvSpPr>
      <dsp:spPr>
        <a:xfrm>
          <a:off x="4356280" y="1725757"/>
          <a:ext cx="3739141" cy="3739141"/>
        </a:xfrm>
        <a:prstGeom prst="ellipse">
          <a:avLst/>
        </a:prstGeom>
        <a:solidFill>
          <a:schemeClr val="accent3">
            <a:alpha val="50000"/>
            <a:hueOff val="3874869"/>
            <a:satOff val="-12382"/>
            <a:lumOff val="-313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600" kern="1200" dirty="0" smtClean="0">
              <a:latin typeface="Simplified Arabic" pitchFamily="18" charset="-78"/>
              <a:cs typeface="Simplified Arabic" pitchFamily="18" charset="-78"/>
            </a:rPr>
            <a:t>إعداد: ديانا </a:t>
          </a:r>
          <a:r>
            <a:rPr lang="ar-AE" sz="3600" kern="1200" dirty="0" smtClean="0">
              <a:latin typeface="Simplified Arabic" pitchFamily="18" charset="-78"/>
              <a:cs typeface="Simplified Arabic" pitchFamily="18" charset="-78"/>
            </a:rPr>
            <a:t>أبو حبله</a:t>
          </a:r>
          <a:endParaRPr lang="he-IL" sz="3600" kern="1200" dirty="0">
            <a:latin typeface="Simplified Arabic" pitchFamily="18" charset="-78"/>
          </a:endParaRPr>
        </a:p>
      </dsp:txBody>
      <dsp:txXfrm>
        <a:off x="6369664" y="2157196"/>
        <a:ext cx="1438131" cy="2876262"/>
      </dsp:txXfrm>
    </dsp:sp>
    <dsp:sp modelId="{308AD6B2-EB91-4774-95DF-51387D5F80BC}">
      <dsp:nvSpPr>
        <dsp:cNvPr id="0" name=""/>
        <dsp:cNvSpPr/>
      </dsp:nvSpPr>
      <dsp:spPr>
        <a:xfrm>
          <a:off x="2702429" y="3379608"/>
          <a:ext cx="3739141" cy="3739141"/>
        </a:xfrm>
        <a:prstGeom prst="ellipse">
          <a:avLst/>
        </a:prstGeom>
        <a:solidFill>
          <a:schemeClr val="accent3">
            <a:alpha val="50000"/>
            <a:hueOff val="7749738"/>
            <a:satOff val="-24763"/>
            <a:lumOff val="-627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200" kern="1200" dirty="0" smtClean="0">
              <a:latin typeface="Simplified Arabic" pitchFamily="18" charset="-78"/>
              <a:cs typeface="Simplified Arabic" pitchFamily="18" charset="-78"/>
            </a:rPr>
            <a:t>جسم في حركة</a:t>
          </a:r>
          <a:r>
            <a:rPr lang="ar-SA" sz="3200" kern="1200" dirty="0" smtClean="0">
              <a:latin typeface="Simplified Arabic" pitchFamily="18" charset="-78"/>
              <a:cs typeface="Simplified Arabic" pitchFamily="18" charset="-78"/>
            </a:rPr>
            <a:t>- الهيكل العظمي</a:t>
          </a:r>
          <a:endParaRPr lang="he-IL" sz="3200" kern="1200" dirty="0">
            <a:latin typeface="Simplified Arabic" pitchFamily="18" charset="-78"/>
          </a:endParaRPr>
        </a:p>
      </dsp:txBody>
      <dsp:txXfrm>
        <a:off x="3133868" y="5428945"/>
        <a:ext cx="2876262" cy="1186458"/>
      </dsp:txXfrm>
    </dsp:sp>
    <dsp:sp modelId="{26EDB487-54D8-4D46-B371-9F433235883C}">
      <dsp:nvSpPr>
        <dsp:cNvPr id="0" name=""/>
        <dsp:cNvSpPr/>
      </dsp:nvSpPr>
      <dsp:spPr>
        <a:xfrm>
          <a:off x="1048578" y="1725757"/>
          <a:ext cx="3739141" cy="3739141"/>
        </a:xfrm>
        <a:prstGeom prst="ellipse">
          <a:avLst/>
        </a:prstGeom>
        <a:solidFill>
          <a:schemeClr val="accent3">
            <a:alpha val="50000"/>
            <a:hueOff val="11624607"/>
            <a:satOff val="-37145"/>
            <a:lumOff val="-941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400" kern="1200" dirty="0" smtClean="0">
              <a:latin typeface="Simplified Arabic" pitchFamily="18" charset="-78"/>
              <a:cs typeface="Simplified Arabic" pitchFamily="18" charset="-78"/>
            </a:rPr>
            <a:t>السنة الدراسية: 2012-2013</a:t>
          </a:r>
          <a:endParaRPr lang="he-IL" sz="2400" kern="1200" dirty="0">
            <a:latin typeface="Simplified Arabic" pitchFamily="18" charset="-78"/>
          </a:endParaRPr>
        </a:p>
      </dsp:txBody>
      <dsp:txXfrm>
        <a:off x="1336204" y="2157196"/>
        <a:ext cx="1438131" cy="28762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8F0C03-5FE3-4124-A281-7022943FCC6F}">
      <dsp:nvSpPr>
        <dsp:cNvPr id="0" name=""/>
        <dsp:cNvSpPr/>
      </dsp:nvSpPr>
      <dsp:spPr>
        <a:xfrm>
          <a:off x="2865308" y="2347731"/>
          <a:ext cx="3007959" cy="24572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28000" prstMaterial="matte"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b="1" kern="1200" dirty="0" smtClean="0">
              <a:latin typeface="Simplified Arabic" pitchFamily="18" charset="-78"/>
              <a:cs typeface="Simplified Arabic" pitchFamily="18" charset="-78"/>
            </a:rPr>
            <a:t>المصطلحات التي سندرسها اليوم:</a:t>
          </a:r>
          <a:endParaRPr lang="he-IL" sz="2800" kern="1200" dirty="0">
            <a:latin typeface="Simplified Arabic" pitchFamily="18" charset="-78"/>
          </a:endParaRPr>
        </a:p>
      </dsp:txBody>
      <dsp:txXfrm>
        <a:off x="2865308" y="2347731"/>
        <a:ext cx="3007959" cy="2457291"/>
      </dsp:txXfrm>
    </dsp:sp>
    <dsp:sp modelId="{8A9FF12A-A60B-4311-98A0-E8709DC1A9D0}">
      <dsp:nvSpPr>
        <dsp:cNvPr id="0" name=""/>
        <dsp:cNvSpPr/>
      </dsp:nvSpPr>
      <dsp:spPr>
        <a:xfrm rot="16169924">
          <a:off x="4269005" y="1865354"/>
          <a:ext cx="176245" cy="6422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kern="1200"/>
        </a:p>
      </dsp:txBody>
      <dsp:txXfrm rot="16169924">
        <a:off x="4269005" y="1865354"/>
        <a:ext cx="176245" cy="642266"/>
      </dsp:txXfrm>
    </dsp:sp>
    <dsp:sp modelId="{9BAD24CE-55BA-4395-96DB-921EE95F72F2}">
      <dsp:nvSpPr>
        <dsp:cNvPr id="0" name=""/>
        <dsp:cNvSpPr/>
      </dsp:nvSpPr>
      <dsp:spPr>
        <a:xfrm>
          <a:off x="3147536" y="-163257"/>
          <a:ext cx="2397126" cy="21785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  <a:sp3d extrusionH="28000" prstMaterial="matte"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kern="1200" dirty="0" smtClean="0">
              <a:latin typeface="Simplified Arabic" pitchFamily="18" charset="-78"/>
              <a:cs typeface="Simplified Arabic" pitchFamily="18" charset="-78"/>
            </a:rPr>
            <a:t>حركة</a:t>
          </a:r>
          <a:endParaRPr lang="he-IL" sz="4400" kern="1200" dirty="0">
            <a:latin typeface="Simplified Arabic" pitchFamily="18" charset="-78"/>
          </a:endParaRPr>
        </a:p>
      </dsp:txBody>
      <dsp:txXfrm>
        <a:off x="3147536" y="-163257"/>
        <a:ext cx="2397126" cy="2178529"/>
      </dsp:txXfrm>
    </dsp:sp>
    <dsp:sp modelId="{467F9178-13E3-4079-A4EE-FD8DB82D898A}">
      <dsp:nvSpPr>
        <dsp:cNvPr id="0" name=""/>
        <dsp:cNvSpPr/>
      </dsp:nvSpPr>
      <dsp:spPr>
        <a:xfrm rot="1391736">
          <a:off x="5789924" y="3919751"/>
          <a:ext cx="260206" cy="6422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kern="1200"/>
        </a:p>
      </dsp:txBody>
      <dsp:txXfrm rot="1391736">
        <a:off x="5789924" y="3919751"/>
        <a:ext cx="260206" cy="642266"/>
      </dsp:txXfrm>
    </dsp:sp>
    <dsp:sp modelId="{3EE2F5ED-557E-4414-8972-9E58E1F21EE0}">
      <dsp:nvSpPr>
        <dsp:cNvPr id="0" name=""/>
        <dsp:cNvSpPr/>
      </dsp:nvSpPr>
      <dsp:spPr>
        <a:xfrm>
          <a:off x="6025054" y="3702009"/>
          <a:ext cx="2553121" cy="226179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  <a:sp3d extrusionH="28000" prstMaterial="matte"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kern="1200" dirty="0" smtClean="0">
              <a:latin typeface="Simplified Arabic" pitchFamily="18" charset="-78"/>
              <a:cs typeface="Simplified Arabic" pitchFamily="18" charset="-78"/>
            </a:rPr>
            <a:t>عضلات</a:t>
          </a:r>
          <a:endParaRPr lang="he-IL" sz="4400" kern="1200" dirty="0">
            <a:latin typeface="Simplified Arabic" pitchFamily="18" charset="-78"/>
          </a:endParaRPr>
        </a:p>
      </dsp:txBody>
      <dsp:txXfrm>
        <a:off x="6025054" y="3702009"/>
        <a:ext cx="2553121" cy="2261797"/>
      </dsp:txXfrm>
    </dsp:sp>
    <dsp:sp modelId="{79F7101A-C2C0-4EE5-B451-49F955A06230}">
      <dsp:nvSpPr>
        <dsp:cNvPr id="0" name=""/>
        <dsp:cNvSpPr/>
      </dsp:nvSpPr>
      <dsp:spPr>
        <a:xfrm rot="9363766">
          <a:off x="2689771" y="3941343"/>
          <a:ext cx="267914" cy="6422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kern="1200"/>
        </a:p>
      </dsp:txBody>
      <dsp:txXfrm rot="9363766">
        <a:off x="2689771" y="3941343"/>
        <a:ext cx="267914" cy="642266"/>
      </dsp:txXfrm>
    </dsp:sp>
    <dsp:sp modelId="{63300E25-0D41-437B-BC05-79C13FAA14D5}">
      <dsp:nvSpPr>
        <dsp:cNvPr id="0" name=""/>
        <dsp:cNvSpPr/>
      </dsp:nvSpPr>
      <dsp:spPr>
        <a:xfrm>
          <a:off x="42864" y="3783124"/>
          <a:ext cx="2704961" cy="22268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  <a:sp3d extrusionH="28000" prstMaterial="matte"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kern="1200" dirty="0" smtClean="0">
              <a:latin typeface="Simplified Arabic" pitchFamily="18" charset="-78"/>
              <a:cs typeface="Simplified Arabic" pitchFamily="18" charset="-78"/>
            </a:rPr>
            <a:t>خلايا عضلية</a:t>
          </a:r>
          <a:endParaRPr lang="he-IL" sz="4400" kern="1200" dirty="0">
            <a:latin typeface="Simplified Arabic" pitchFamily="18" charset="-78"/>
          </a:endParaRPr>
        </a:p>
      </dsp:txBody>
      <dsp:txXfrm>
        <a:off x="42864" y="3783124"/>
        <a:ext cx="2704961" cy="22268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6A75C8-6EF8-4602-836A-F082318CD9D8}">
      <dsp:nvSpPr>
        <dsp:cNvPr id="0" name=""/>
        <dsp:cNvSpPr/>
      </dsp:nvSpPr>
      <dsp:spPr>
        <a:xfrm>
          <a:off x="0" y="0"/>
          <a:ext cx="8688288" cy="60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903173-54A7-4B1E-BA44-55AE36D21C12}">
      <dsp:nvSpPr>
        <dsp:cNvPr id="0" name=""/>
        <dsp:cNvSpPr/>
      </dsp:nvSpPr>
      <dsp:spPr>
        <a:xfrm>
          <a:off x="360038" y="0"/>
          <a:ext cx="6081801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878" tIns="0" rIns="229878" bIns="0" numCol="1" spcCol="1270" anchor="ctr" anchorCtr="0">
          <a:noAutofit/>
        </a:bodyPr>
        <a:lstStyle/>
        <a:p>
          <a:pPr lvl="0" algn="l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400" b="1" kern="1200" smtClean="0">
              <a:latin typeface="Simplified Arabic" pitchFamily="18" charset="-78"/>
              <a:cs typeface="Simplified Arabic" pitchFamily="18" charset="-78"/>
            </a:rPr>
            <a:t>كيف يحدث أن...</a:t>
          </a:r>
          <a:endParaRPr lang="he-IL" sz="2400" kern="1200" dirty="0">
            <a:latin typeface="Simplified Arabic" pitchFamily="18" charset="-78"/>
          </a:endParaRPr>
        </a:p>
      </dsp:txBody>
      <dsp:txXfrm>
        <a:off x="360038" y="0"/>
        <a:ext cx="6081801" cy="708480"/>
      </dsp:txXfrm>
    </dsp:sp>
    <dsp:sp modelId="{8BB827B1-45C8-40CA-80C7-5E60D814078B}">
      <dsp:nvSpPr>
        <dsp:cNvPr id="0" name=""/>
        <dsp:cNvSpPr/>
      </dsp:nvSpPr>
      <dsp:spPr>
        <a:xfrm>
          <a:off x="0" y="3224933"/>
          <a:ext cx="8688288" cy="60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EA3CAD-76D7-43D8-BA6F-27CF517D86C9}">
      <dsp:nvSpPr>
        <dsp:cNvPr id="0" name=""/>
        <dsp:cNvSpPr/>
      </dsp:nvSpPr>
      <dsp:spPr>
        <a:xfrm>
          <a:off x="360042" y="864099"/>
          <a:ext cx="7263875" cy="28338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878" tIns="0" rIns="229878" bIns="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يد تثنى، يد </a:t>
          </a:r>
          <a:r>
            <a:rPr lang="ar-AE" sz="2800" kern="1200" dirty="0" err="1" smtClean="0">
              <a:latin typeface="Simplified Arabic" pitchFamily="18" charset="-78"/>
              <a:cs typeface="Simplified Arabic" pitchFamily="18" charset="-78"/>
            </a:rPr>
            <a:t>تستقيم...</a:t>
          </a:r>
          <a:endParaRPr lang="ar-AE" sz="2800" kern="1200" dirty="0" smtClean="0">
            <a:latin typeface="Simplified Arabic" pitchFamily="18" charset="-78"/>
            <a:cs typeface="Simplified Arabic" pitchFamily="18" charset="-78"/>
          </a:endParaRPr>
        </a:p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رجل تركل او مجرد </a:t>
          </a:r>
          <a:r>
            <a:rPr lang="ar-AE" sz="2800" kern="1200" dirty="0" err="1" smtClean="0">
              <a:latin typeface="Simplified Arabic" pitchFamily="18" charset="-78"/>
              <a:cs typeface="Simplified Arabic" pitchFamily="18" charset="-78"/>
            </a:rPr>
            <a:t>تدوس...</a:t>
          </a:r>
          <a:endParaRPr lang="ar-AE" sz="2800" kern="1200" dirty="0" smtClean="0">
            <a:latin typeface="Simplified Arabic" pitchFamily="18" charset="-78"/>
            <a:cs typeface="Simplified Arabic" pitchFamily="18" charset="-78"/>
          </a:endParaRPr>
        </a:p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تطحن المعدة </a:t>
          </a:r>
          <a:r>
            <a:rPr lang="ar-AE" sz="2800" kern="1200" dirty="0" err="1" smtClean="0">
              <a:latin typeface="Simplified Arabic" pitchFamily="18" charset="-78"/>
              <a:cs typeface="Simplified Arabic" pitchFamily="18" charset="-78"/>
            </a:rPr>
            <a:t>الغذاء...</a:t>
          </a:r>
          <a:endParaRPr lang="ar-AE" sz="2800" kern="1200" dirty="0" smtClean="0">
            <a:latin typeface="Simplified Arabic" pitchFamily="18" charset="-78"/>
            <a:cs typeface="Simplified Arabic" pitchFamily="18" charset="-78"/>
          </a:endParaRPr>
        </a:p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العيون تفتح، تغمض، </a:t>
          </a:r>
          <a:r>
            <a:rPr lang="ar-AE" sz="2800" kern="1200" dirty="0" err="1" smtClean="0">
              <a:latin typeface="Simplified Arabic" pitchFamily="18" charset="-78"/>
              <a:cs typeface="Simplified Arabic" pitchFamily="18" charset="-78"/>
            </a:rPr>
            <a:t>تنظر...</a:t>
          </a:r>
          <a:endParaRPr lang="he-IL" sz="2800" kern="1200" dirty="0">
            <a:latin typeface="Simplified Arabic" pitchFamily="18" charset="-78"/>
          </a:endParaRPr>
        </a:p>
      </dsp:txBody>
      <dsp:txXfrm>
        <a:off x="360042" y="864099"/>
        <a:ext cx="7263875" cy="2833856"/>
      </dsp:txXfrm>
    </dsp:sp>
    <dsp:sp modelId="{203CA541-2E8F-4516-B358-C00D14BB2BF4}">
      <dsp:nvSpPr>
        <dsp:cNvPr id="0" name=""/>
        <dsp:cNvSpPr/>
      </dsp:nvSpPr>
      <dsp:spPr>
        <a:xfrm>
          <a:off x="0" y="5290651"/>
          <a:ext cx="8688288" cy="60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B08FBD8-D102-416F-8559-7B7CD5C4683A}">
      <dsp:nvSpPr>
        <dsp:cNvPr id="0" name=""/>
        <dsp:cNvSpPr/>
      </dsp:nvSpPr>
      <dsp:spPr>
        <a:xfrm>
          <a:off x="434414" y="4356484"/>
          <a:ext cx="7665989" cy="12884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878" tIns="0" rIns="229878" bIns="0" numCol="1" spcCol="1270" anchor="ctr" anchorCtr="0">
          <a:noAutofit/>
        </a:bodyPr>
        <a:lstStyle/>
        <a:p>
          <a:pPr lvl="0" algn="l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b="1" kern="1200" smtClean="0">
              <a:latin typeface="Simplified Arabic" pitchFamily="18" charset="-78"/>
              <a:cs typeface="Simplified Arabic" pitchFamily="18" charset="-78"/>
            </a:rPr>
            <a:t>كيف تحدث كل هذه العمليات، ولماذا هي هامة لأداء عملنا وصحتنا؟</a:t>
          </a:r>
          <a:endParaRPr lang="he-IL" sz="2800" kern="1200" dirty="0">
            <a:latin typeface="Simplified Arabic" pitchFamily="18" charset="-78"/>
          </a:endParaRPr>
        </a:p>
      </dsp:txBody>
      <dsp:txXfrm>
        <a:off x="434414" y="4356484"/>
        <a:ext cx="7665989" cy="128840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0439DD-107A-48B0-9616-6B79300C6BF0}">
      <dsp:nvSpPr>
        <dsp:cNvPr id="0" name=""/>
        <dsp:cNvSpPr/>
      </dsp:nvSpPr>
      <dsp:spPr>
        <a:xfrm>
          <a:off x="0" y="906361"/>
          <a:ext cx="8616280" cy="19998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300" b="1" kern="1200" smtClean="0">
              <a:latin typeface="Traditional Arabic" pitchFamily="18" charset="-78"/>
              <a:cs typeface="Traditional Arabic" pitchFamily="18" charset="-78"/>
            </a:rPr>
            <a:t>الحركة هي مميز حياتي للكائنات الحية</a:t>
          </a:r>
          <a:endParaRPr lang="he-IL" sz="4300" kern="1200" dirty="0"/>
        </a:p>
      </dsp:txBody>
      <dsp:txXfrm>
        <a:off x="0" y="906361"/>
        <a:ext cx="8616280" cy="1999822"/>
      </dsp:txXfrm>
    </dsp:sp>
    <dsp:sp modelId="{1CA07313-F053-4C14-84BD-229E167B0DAA}">
      <dsp:nvSpPr>
        <dsp:cNvPr id="0" name=""/>
        <dsp:cNvSpPr/>
      </dsp:nvSpPr>
      <dsp:spPr>
        <a:xfrm>
          <a:off x="0" y="3030024"/>
          <a:ext cx="8616280" cy="1999822"/>
        </a:xfrm>
        <a:prstGeom prst="round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300" kern="1200" dirty="0" smtClean="0">
              <a:latin typeface="Traditional Arabic" pitchFamily="18" charset="-78"/>
              <a:cs typeface="Traditional Arabic" pitchFamily="18" charset="-78"/>
            </a:rPr>
            <a:t>الحركة هي مميز حياتي للكائنات الحية، فالحركة تمكن الكائن الحي من الحصول على الاحتياجات/ الشروط الحياتية</a:t>
          </a:r>
          <a:endParaRPr lang="he-IL" sz="4300" kern="1200" dirty="0"/>
        </a:p>
      </dsp:txBody>
      <dsp:txXfrm>
        <a:off x="0" y="3030024"/>
        <a:ext cx="8616280" cy="199982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DF28EF-75CA-43C8-941F-1FD99CB5998E}">
      <dsp:nvSpPr>
        <dsp:cNvPr id="0" name=""/>
        <dsp:cNvSpPr/>
      </dsp:nvSpPr>
      <dsp:spPr>
        <a:xfrm>
          <a:off x="111" y="0"/>
          <a:ext cx="2822329" cy="28223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3D84D-8C0E-4311-9A59-96DAA32E0C65}">
      <dsp:nvSpPr>
        <dsp:cNvPr id="0" name=""/>
        <dsp:cNvSpPr/>
      </dsp:nvSpPr>
      <dsp:spPr>
        <a:xfrm>
          <a:off x="260953" y="2350557"/>
          <a:ext cx="3222479" cy="30640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000" b="1" kern="1200" dirty="0" smtClean="0">
              <a:solidFill>
                <a:srgbClr val="B50B70"/>
              </a:solidFill>
              <a:latin typeface="Simplified Arabic" pitchFamily="18" charset="-78"/>
              <a:cs typeface="Simplified Arabic" pitchFamily="18" charset="-78"/>
            </a:rPr>
            <a:t>فكر قليلًا</a:t>
          </a:r>
          <a:endParaRPr lang="he-IL" sz="2600" kern="1200" dirty="0"/>
        </a:p>
      </dsp:txBody>
      <dsp:txXfrm>
        <a:off x="260953" y="2350557"/>
        <a:ext cx="3222479" cy="3064090"/>
      </dsp:txXfrm>
    </dsp:sp>
    <dsp:sp modelId="{8D3505AC-CDAD-4C91-9D71-DAD96F04DDA9}">
      <dsp:nvSpPr>
        <dsp:cNvPr id="0" name=""/>
        <dsp:cNvSpPr/>
      </dsp:nvSpPr>
      <dsp:spPr>
        <a:xfrm rot="85253">
          <a:off x="3824706" y="3322361"/>
          <a:ext cx="814248" cy="6781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000" kern="1200"/>
        </a:p>
      </dsp:txBody>
      <dsp:txXfrm rot="85253">
        <a:off x="3824706" y="3322361"/>
        <a:ext cx="814248" cy="678166"/>
      </dsp:txXfrm>
    </dsp:sp>
    <dsp:sp modelId="{6B1CBD60-133B-4168-A403-81CB32D255B1}">
      <dsp:nvSpPr>
        <dsp:cNvPr id="0" name=""/>
        <dsp:cNvSpPr/>
      </dsp:nvSpPr>
      <dsp:spPr>
        <a:xfrm>
          <a:off x="5148150" y="131973"/>
          <a:ext cx="3167444" cy="28223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069F0-E339-4E11-A57D-FE0723CB44C7}">
      <dsp:nvSpPr>
        <dsp:cNvPr id="0" name=""/>
        <dsp:cNvSpPr/>
      </dsp:nvSpPr>
      <dsp:spPr>
        <a:xfrm>
          <a:off x="4745476" y="2172983"/>
          <a:ext cx="3749888" cy="33008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4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عندما يبدوا لنا الجسم انه لا يتحرك، هل هو فعلًا كذلك أم أن هنالك ما يتحرك داخل الجسم؟</a:t>
          </a:r>
          <a:endParaRPr lang="he-IL" sz="2800" kern="1200" dirty="0">
            <a:latin typeface="Simplified Arabic" pitchFamily="18" charset="-78"/>
          </a:endParaRPr>
        </a:p>
      </dsp:txBody>
      <dsp:txXfrm>
        <a:off x="4745476" y="2172983"/>
        <a:ext cx="3749888" cy="330085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658CD9-51A2-451D-ACF8-5CE79FE2BB7E}">
      <dsp:nvSpPr>
        <dsp:cNvPr id="0" name=""/>
        <dsp:cNvSpPr/>
      </dsp:nvSpPr>
      <dsp:spPr>
        <a:xfrm>
          <a:off x="0" y="3417724"/>
          <a:ext cx="8712968" cy="19908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300" b="1" u="sng" kern="1200" dirty="0" smtClean="0">
              <a:latin typeface="Traditional Arabic" pitchFamily="18" charset="-78"/>
              <a:cs typeface="Traditional Arabic" pitchFamily="18" charset="-78"/>
            </a:rPr>
            <a:t>مجرى التجربة:</a:t>
          </a:r>
          <a:endParaRPr lang="he-IL" sz="3300" u="sng" kern="1200" dirty="0"/>
        </a:p>
      </dsp:txBody>
      <dsp:txXfrm>
        <a:off x="0" y="3417724"/>
        <a:ext cx="8712968" cy="1075037"/>
      </dsp:txXfrm>
    </dsp:sp>
    <dsp:sp modelId="{35CF2822-B7B7-41E2-B4EA-CD4B57B5398A}">
      <dsp:nvSpPr>
        <dsp:cNvPr id="0" name=""/>
        <dsp:cNvSpPr/>
      </dsp:nvSpPr>
      <dsp:spPr>
        <a:xfrm>
          <a:off x="0" y="4461764"/>
          <a:ext cx="8712968" cy="179350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سأطلب من الطلاب أن يقوم</a:t>
          </a:r>
          <a:r>
            <a:rPr lang="ar-SA" sz="2800" kern="1200" dirty="0" err="1" smtClean="0">
              <a:latin typeface="Simplified Arabic" pitchFamily="18" charset="-78"/>
              <a:cs typeface="Simplified Arabic" pitchFamily="18" charset="-78"/>
            </a:rPr>
            <a:t>وا</a:t>
          </a: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 برفع الحقيبة بيد واحدة ومن ثم يقوم</a:t>
          </a:r>
          <a:r>
            <a:rPr lang="ar-SA" sz="2800" kern="1200" dirty="0" err="1" smtClean="0">
              <a:latin typeface="Simplified Arabic" pitchFamily="18" charset="-78"/>
              <a:cs typeface="Simplified Arabic" pitchFamily="18" charset="-78"/>
            </a:rPr>
            <a:t>وا</a:t>
          </a:r>
          <a:r>
            <a:rPr lang="ar-SA" sz="2800" kern="1200" dirty="0" smtClean="0">
              <a:latin typeface="Simplified Arabic" pitchFamily="18" charset="-78"/>
              <a:cs typeface="Simplified Arabic" pitchFamily="18" charset="-78"/>
            </a:rPr>
            <a:t> </a:t>
          </a: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بثني يده</a:t>
          </a:r>
          <a:r>
            <a:rPr lang="ar-SA" sz="2800" kern="1200" dirty="0" smtClean="0">
              <a:latin typeface="Simplified Arabic" pitchFamily="18" charset="-78"/>
              <a:cs typeface="Simplified Arabic" pitchFamily="18" charset="-78"/>
            </a:rPr>
            <a:t>م</a:t>
          </a: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 حتى الكتف والنظر إلى العضد ويقوموا الطلاب بوصف ما حدث </a:t>
          </a:r>
          <a:r>
            <a:rPr lang="ar-AE" sz="2800" kern="1200" dirty="0" err="1" smtClean="0">
              <a:latin typeface="Simplified Arabic" pitchFamily="18" charset="-78"/>
              <a:cs typeface="Simplified Arabic" pitchFamily="18" charset="-78"/>
            </a:rPr>
            <a:t>للعضد؟</a:t>
          </a:r>
          <a:endParaRPr lang="ar-AE" sz="2800" kern="1200" dirty="0" smtClean="0">
            <a:latin typeface="Simplified Arabic" pitchFamily="18" charset="-78"/>
            <a:cs typeface="Simplified Arabic" pitchFamily="18" charset="-78"/>
          </a:endParaRPr>
        </a:p>
      </dsp:txBody>
      <dsp:txXfrm>
        <a:off x="0" y="4461764"/>
        <a:ext cx="8712968" cy="1793504"/>
      </dsp:txXfrm>
    </dsp:sp>
    <dsp:sp modelId="{BFBC9432-72CC-47F4-B856-F9FB03DAA860}">
      <dsp:nvSpPr>
        <dsp:cNvPr id="0" name=""/>
        <dsp:cNvSpPr/>
      </dsp:nvSpPr>
      <dsp:spPr>
        <a:xfrm rot="10800000">
          <a:off x="0" y="1861389"/>
          <a:ext cx="8712968" cy="1858308"/>
        </a:xfrm>
        <a:prstGeom prst="upArrowCallout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400" b="1" kern="1200" dirty="0" smtClean="0">
              <a:latin typeface="Simplified Arabic" pitchFamily="18" charset="-78"/>
              <a:cs typeface="Simplified Arabic" pitchFamily="18" charset="-78"/>
            </a:rPr>
            <a:t>عضلات تعمل</a:t>
          </a:r>
          <a:endParaRPr lang="he-IL" sz="4400" kern="1200" dirty="0">
            <a:latin typeface="Simplified Arabic" pitchFamily="18" charset="-78"/>
          </a:endParaRPr>
        </a:p>
      </dsp:txBody>
      <dsp:txXfrm rot="10800000">
        <a:off x="0" y="1861389"/>
        <a:ext cx="8712968" cy="1858308"/>
      </dsp:txXfrm>
    </dsp:sp>
    <dsp:sp modelId="{02B478A2-58F5-4B39-8A0D-B6ABDA25E8FA}">
      <dsp:nvSpPr>
        <dsp:cNvPr id="0" name=""/>
        <dsp:cNvSpPr/>
      </dsp:nvSpPr>
      <dsp:spPr>
        <a:xfrm rot="10800000">
          <a:off x="0" y="426"/>
          <a:ext cx="8712968" cy="2151574"/>
        </a:xfrm>
        <a:prstGeom prst="upArrowCallout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000" b="1" kern="1200" dirty="0" smtClean="0">
              <a:latin typeface="Simplified Arabic" pitchFamily="18" charset="-78"/>
              <a:cs typeface="Simplified Arabic" pitchFamily="18" charset="-78"/>
            </a:rPr>
            <a:t>عضلات تتحرك</a:t>
          </a:r>
          <a:endParaRPr lang="he-IL" sz="4000" kern="1200" dirty="0">
            <a:latin typeface="Simplified Arabic" pitchFamily="18" charset="-78"/>
          </a:endParaRPr>
        </a:p>
      </dsp:txBody>
      <dsp:txXfrm>
        <a:off x="0" y="426"/>
        <a:ext cx="8712968" cy="755202"/>
      </dsp:txXfrm>
    </dsp:sp>
    <dsp:sp modelId="{AF5DC081-8519-40A7-BE37-5FB03487C945}">
      <dsp:nvSpPr>
        <dsp:cNvPr id="0" name=""/>
        <dsp:cNvSpPr/>
      </dsp:nvSpPr>
      <dsp:spPr>
        <a:xfrm>
          <a:off x="0" y="619995"/>
          <a:ext cx="8712968" cy="915498"/>
        </a:xfrm>
        <a:prstGeom prst="rect">
          <a:avLst/>
        </a:prstGeom>
        <a:solidFill>
          <a:schemeClr val="accent2">
            <a:tint val="40000"/>
            <a:alpha val="90000"/>
            <a:hueOff val="-20984249"/>
            <a:satOff val="16603"/>
            <a:lumOff val="1175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200" b="0" u="none" kern="1200" dirty="0" smtClean="0">
              <a:latin typeface="Simplified Arabic" pitchFamily="18" charset="-78"/>
              <a:cs typeface="Simplified Arabic" pitchFamily="18" charset="-78"/>
            </a:rPr>
            <a:t>مهمة نبحث </a:t>
          </a:r>
          <a:r>
            <a:rPr lang="ar-AE" sz="3200" b="0" u="none" kern="1200" dirty="0" err="1" smtClean="0">
              <a:latin typeface="Simplified Arabic" pitchFamily="18" charset="-78"/>
              <a:cs typeface="Simplified Arabic" pitchFamily="18" charset="-78"/>
            </a:rPr>
            <a:t>ونستكشف:</a:t>
          </a:r>
          <a:r>
            <a:rPr lang="ar-AE" sz="3200" b="0" u="none" kern="1200" dirty="0" smtClean="0">
              <a:latin typeface="Simplified Arabic" pitchFamily="18" charset="-78"/>
              <a:cs typeface="Simplified Arabic" pitchFamily="18" charset="-78"/>
            </a:rPr>
            <a:t> </a:t>
          </a:r>
          <a:endParaRPr lang="he-IL" sz="3200" b="0" u="none" kern="1200" dirty="0">
            <a:latin typeface="Simplified Arabic" pitchFamily="18" charset="-78"/>
          </a:endParaRPr>
        </a:p>
      </dsp:txBody>
      <dsp:txXfrm>
        <a:off x="0" y="619995"/>
        <a:ext cx="8712968" cy="91549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D998FE-03EA-49EE-A407-76D814CE3637}">
      <dsp:nvSpPr>
        <dsp:cNvPr id="0" name=""/>
        <dsp:cNvSpPr/>
      </dsp:nvSpPr>
      <dsp:spPr>
        <a:xfrm>
          <a:off x="2204440" y="1344"/>
          <a:ext cx="4307246" cy="16644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smtClean="0">
              <a:latin typeface="Traditional Arabic" pitchFamily="18" charset="-78"/>
              <a:cs typeface="Traditional Arabic" pitchFamily="18" charset="-78"/>
            </a:rPr>
            <a:t>العضلات</a:t>
          </a:r>
          <a:endParaRPr lang="he-IL" sz="4000" kern="1200" dirty="0">
            <a:latin typeface="Simplified Arabic" pitchFamily="18" charset="-78"/>
          </a:endParaRPr>
        </a:p>
      </dsp:txBody>
      <dsp:txXfrm>
        <a:off x="2204440" y="1344"/>
        <a:ext cx="4307246" cy="1664481"/>
      </dsp:txXfrm>
    </dsp:sp>
    <dsp:sp modelId="{967D3839-754E-489C-9890-4C3CC475B0C9}">
      <dsp:nvSpPr>
        <dsp:cNvPr id="0" name=""/>
        <dsp:cNvSpPr/>
      </dsp:nvSpPr>
      <dsp:spPr>
        <a:xfrm>
          <a:off x="2635165" y="1665826"/>
          <a:ext cx="393140" cy="1295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5099"/>
              </a:lnTo>
              <a:lnTo>
                <a:pt x="393140" y="1295099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024D2-E9F2-4F61-B02C-85FCE4AEF83A}">
      <dsp:nvSpPr>
        <dsp:cNvPr id="0" name=""/>
        <dsp:cNvSpPr/>
      </dsp:nvSpPr>
      <dsp:spPr>
        <a:xfrm>
          <a:off x="3028306" y="2083078"/>
          <a:ext cx="3151649" cy="1755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800" kern="1200" dirty="0" smtClean="0">
              <a:latin typeface="Simplified Arabic" pitchFamily="18" charset="-78"/>
              <a:cs typeface="Simplified Arabic" pitchFamily="18" charset="-78"/>
            </a:rPr>
            <a:t>هي </a:t>
          </a:r>
          <a:r>
            <a:rPr lang="ar-SA" sz="2800" kern="1200" dirty="0" smtClean="0">
              <a:latin typeface="Simplified Arabic" pitchFamily="18" charset="-78"/>
              <a:cs typeface="Simplified Arabic" pitchFamily="18" charset="-78"/>
            </a:rPr>
            <a:t>كباقي أعضاء جسمنا، مبنية من خلايا.</a:t>
          </a:r>
          <a:endParaRPr lang="he-IL" sz="2800" kern="1200" dirty="0">
            <a:latin typeface="Simplified Arabic" pitchFamily="18" charset="-78"/>
          </a:endParaRPr>
        </a:p>
      </dsp:txBody>
      <dsp:txXfrm>
        <a:off x="3028306" y="2083078"/>
        <a:ext cx="3151649" cy="1755695"/>
      </dsp:txXfrm>
    </dsp:sp>
    <dsp:sp modelId="{A1874D4B-9713-4B3F-87E0-00E432EEBA07}">
      <dsp:nvSpPr>
        <dsp:cNvPr id="0" name=""/>
        <dsp:cNvSpPr/>
      </dsp:nvSpPr>
      <dsp:spPr>
        <a:xfrm>
          <a:off x="2635165" y="1665826"/>
          <a:ext cx="393140" cy="3448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8714"/>
              </a:lnTo>
              <a:lnTo>
                <a:pt x="393140" y="344871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7E232-95B4-4F73-A962-B6FA76C2AF94}">
      <dsp:nvSpPr>
        <dsp:cNvPr id="0" name=""/>
        <dsp:cNvSpPr/>
      </dsp:nvSpPr>
      <dsp:spPr>
        <a:xfrm>
          <a:off x="3028306" y="4254894"/>
          <a:ext cx="3145444" cy="17192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>
              <a:latin typeface="Simplified Arabic" pitchFamily="18" charset="-78"/>
              <a:cs typeface="Simplified Arabic" pitchFamily="18" charset="-78"/>
            </a:rPr>
            <a:t>الخلايا التي تبني العضلات </a:t>
          </a:r>
          <a:r>
            <a:rPr lang="ar-SA" sz="2800" kern="1200" dirty="0" err="1" smtClean="0">
              <a:latin typeface="Simplified Arabic" pitchFamily="18" charset="-78"/>
              <a:cs typeface="Simplified Arabic" pitchFamily="18" charset="-78"/>
            </a:rPr>
            <a:t>تسمَّى </a:t>
          </a:r>
          <a:r>
            <a:rPr lang="ar-SA" sz="2800" kern="1200" dirty="0" smtClean="0">
              <a:latin typeface="Simplified Arabic" pitchFamily="18" charset="-78"/>
              <a:cs typeface="Simplified Arabic" pitchFamily="18" charset="-78"/>
            </a:rPr>
            <a:t>”خلايا </a:t>
          </a:r>
          <a:r>
            <a:rPr lang="ar-SA" sz="2800" kern="1200" dirty="0" err="1" smtClean="0">
              <a:latin typeface="Simplified Arabic" pitchFamily="18" charset="-78"/>
              <a:cs typeface="Simplified Arabic" pitchFamily="18" charset="-78"/>
            </a:rPr>
            <a:t>عضلية“.</a:t>
          </a:r>
          <a:endParaRPr lang="he-IL" sz="2800" kern="1200" dirty="0">
            <a:latin typeface="Simplified Arabic" pitchFamily="18" charset="-78"/>
          </a:endParaRPr>
        </a:p>
      </dsp:txBody>
      <dsp:txXfrm>
        <a:off x="3028306" y="4254894"/>
        <a:ext cx="3145444" cy="171929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0BE913-195A-42F9-AEA4-B3C90A8AC2CF}">
      <dsp:nvSpPr>
        <dsp:cNvPr id="0" name=""/>
        <dsp:cNvSpPr/>
      </dsp:nvSpPr>
      <dsp:spPr>
        <a:xfrm>
          <a:off x="4318888" y="2371827"/>
          <a:ext cx="91440" cy="1085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5697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2662FDC-CA4A-4B31-BCAA-D9D62EFC8C70}">
      <dsp:nvSpPr>
        <dsp:cNvPr id="0" name=""/>
        <dsp:cNvSpPr/>
      </dsp:nvSpPr>
      <dsp:spPr>
        <a:xfrm>
          <a:off x="2498080" y="1336"/>
          <a:ext cx="3733055" cy="2370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37E46D-7B42-4D66-B7D5-CC16DB615A9A}">
      <dsp:nvSpPr>
        <dsp:cNvPr id="0" name=""/>
        <dsp:cNvSpPr/>
      </dsp:nvSpPr>
      <dsp:spPr>
        <a:xfrm>
          <a:off x="2912864" y="395381"/>
          <a:ext cx="3733055" cy="2370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400" b="1" kern="1200" dirty="0" smtClean="0">
              <a:latin typeface="Simplified Arabic" pitchFamily="18" charset="-78"/>
              <a:cs typeface="Simplified Arabic" pitchFamily="18" charset="-78"/>
            </a:rPr>
            <a:t>الفكرة المركزية</a:t>
          </a:r>
          <a:endParaRPr lang="he-IL" sz="4400" kern="1200" dirty="0">
            <a:latin typeface="Simplified Arabic" pitchFamily="18" charset="-78"/>
          </a:endParaRPr>
        </a:p>
      </dsp:txBody>
      <dsp:txXfrm>
        <a:off x="2912864" y="395381"/>
        <a:ext cx="3733055" cy="2370490"/>
      </dsp:txXfrm>
    </dsp:sp>
    <dsp:sp modelId="{34263B2D-BD39-48F1-BB6E-1538C6555157}">
      <dsp:nvSpPr>
        <dsp:cNvPr id="0" name=""/>
        <dsp:cNvSpPr/>
      </dsp:nvSpPr>
      <dsp:spPr>
        <a:xfrm>
          <a:off x="1767689" y="3457524"/>
          <a:ext cx="5193837" cy="30050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DA118D-2F9C-4770-B517-6E8A8B49BB39}">
      <dsp:nvSpPr>
        <dsp:cNvPr id="0" name=""/>
        <dsp:cNvSpPr/>
      </dsp:nvSpPr>
      <dsp:spPr>
        <a:xfrm>
          <a:off x="2182473" y="3851568"/>
          <a:ext cx="5193837" cy="3005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200" kern="1200" dirty="0" smtClean="0">
              <a:latin typeface="Simplified Arabic" pitchFamily="18" charset="-78"/>
              <a:cs typeface="Simplified Arabic" pitchFamily="18" charset="-78"/>
            </a:rPr>
            <a:t>الحركة هي مميز حياتي للكائنات الحية، فالحركة تمكن الكائن الحي من الحصول على الاحتياجات/ الشروط الحياتية</a:t>
          </a:r>
          <a:endParaRPr lang="he-IL" sz="3200" kern="1200" dirty="0">
            <a:latin typeface="Simplified Arabic" pitchFamily="18" charset="-78"/>
          </a:endParaRPr>
        </a:p>
      </dsp:txBody>
      <dsp:txXfrm>
        <a:off x="2182473" y="3851568"/>
        <a:ext cx="5193837" cy="300509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96435E-A6FE-45F7-8CE2-ABFC4D91ED44}">
      <dsp:nvSpPr>
        <dsp:cNvPr id="0" name=""/>
        <dsp:cNvSpPr/>
      </dsp:nvSpPr>
      <dsp:spPr>
        <a:xfrm>
          <a:off x="1163020" y="3004"/>
          <a:ext cx="6146223" cy="15365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600" b="1" kern="1200" smtClean="0">
              <a:latin typeface="Simplified Arabic" pitchFamily="18" charset="-78"/>
              <a:cs typeface="Simplified Arabic" pitchFamily="18" charset="-78"/>
            </a:rPr>
            <a:t>الوظيفة البيتية</a:t>
          </a:r>
          <a:endParaRPr lang="he-IL" sz="3600" kern="1200" dirty="0">
            <a:latin typeface="Simplified Arabic" pitchFamily="18" charset="-78"/>
          </a:endParaRPr>
        </a:p>
      </dsp:txBody>
      <dsp:txXfrm>
        <a:off x="1163020" y="3004"/>
        <a:ext cx="6146223" cy="1536555"/>
      </dsp:txXfrm>
    </dsp:sp>
    <dsp:sp modelId="{38F9D409-E40D-40D9-B7FE-769BA6826336}">
      <dsp:nvSpPr>
        <dsp:cNvPr id="0" name=""/>
        <dsp:cNvSpPr/>
      </dsp:nvSpPr>
      <dsp:spPr>
        <a:xfrm rot="5400000">
          <a:off x="3948027" y="1577973"/>
          <a:ext cx="576208" cy="6914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000" kern="1200"/>
        </a:p>
      </dsp:txBody>
      <dsp:txXfrm rot="5400000">
        <a:off x="3948027" y="1577973"/>
        <a:ext cx="576208" cy="691450"/>
      </dsp:txXfrm>
    </dsp:sp>
    <dsp:sp modelId="{89C7995D-BDB0-4917-BDEE-C8FD795801E7}">
      <dsp:nvSpPr>
        <dsp:cNvPr id="0" name=""/>
        <dsp:cNvSpPr/>
      </dsp:nvSpPr>
      <dsp:spPr>
        <a:xfrm>
          <a:off x="1163020" y="2307838"/>
          <a:ext cx="6146223" cy="1536555"/>
        </a:xfrm>
        <a:prstGeom prst="roundRect">
          <a:avLst>
            <a:gd name="adj" fmla="val 10000"/>
          </a:avLst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600" b="1" u="sng" kern="1200" dirty="0" smtClean="0">
              <a:latin typeface="Simplified Arabic" pitchFamily="18" charset="-78"/>
              <a:cs typeface="Simplified Arabic" pitchFamily="18" charset="-78"/>
            </a:rPr>
            <a:t>سؤال الوظيفة:</a:t>
          </a:r>
          <a:endParaRPr lang="he-IL" sz="3600" kern="1200" dirty="0">
            <a:latin typeface="Simplified Arabic" pitchFamily="18" charset="-78"/>
          </a:endParaRPr>
        </a:p>
      </dsp:txBody>
      <dsp:txXfrm>
        <a:off x="1163020" y="2307838"/>
        <a:ext cx="6146223" cy="1536555"/>
      </dsp:txXfrm>
    </dsp:sp>
    <dsp:sp modelId="{2CDD479C-D8FF-49D5-BA04-659FD4D16D5D}">
      <dsp:nvSpPr>
        <dsp:cNvPr id="0" name=""/>
        <dsp:cNvSpPr/>
      </dsp:nvSpPr>
      <dsp:spPr>
        <a:xfrm rot="5400000">
          <a:off x="3948027" y="3882807"/>
          <a:ext cx="576208" cy="6914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000" kern="1200"/>
        </a:p>
      </dsp:txBody>
      <dsp:txXfrm rot="5400000">
        <a:off x="3948027" y="3882807"/>
        <a:ext cx="576208" cy="691450"/>
      </dsp:txXfrm>
    </dsp:sp>
    <dsp:sp modelId="{3B32409A-0879-42C5-8813-4CBFF2A709FD}">
      <dsp:nvSpPr>
        <dsp:cNvPr id="0" name=""/>
        <dsp:cNvSpPr/>
      </dsp:nvSpPr>
      <dsp:spPr>
        <a:xfrm>
          <a:off x="1163020" y="4612671"/>
          <a:ext cx="6146223" cy="1536555"/>
        </a:xfrm>
        <a:prstGeom prst="roundRect">
          <a:avLst>
            <a:gd name="adj" fmla="val 10000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smtClean="0">
              <a:latin typeface="Simplified Arabic" pitchFamily="18" charset="-78"/>
              <a:cs typeface="Simplified Arabic" pitchFamily="18" charset="-78"/>
            </a:rPr>
            <a:t>كيف تعمل العضلات</a:t>
          </a:r>
          <a:r>
            <a:rPr lang="ar-AE" sz="3600" b="1" kern="1200" smtClean="0">
              <a:latin typeface="Simplified Arabic" pitchFamily="18" charset="-78"/>
              <a:cs typeface="Simplified Arabic" pitchFamily="18" charset="-78"/>
            </a:rPr>
            <a:t>- عملية أنقباض وإنبساط العضلات؟</a:t>
          </a:r>
          <a:endParaRPr lang="he-IL" sz="3600" kern="1200" dirty="0">
            <a:latin typeface="Simplified Arabic" pitchFamily="18" charset="-78"/>
          </a:endParaRPr>
        </a:p>
      </dsp:txBody>
      <dsp:txXfrm>
        <a:off x="1163020" y="4612671"/>
        <a:ext cx="6146223" cy="1536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D80D445-83F9-45B4-88A2-B25A77572EBE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21C32E1-898D-46FB-90CD-9AE730B81EF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CB343-9460-433E-9042-73362D31B4F5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err="1" smtClean="0"/>
              <a:t>الأفتتاحية</a:t>
            </a:r>
            <a:r>
              <a:rPr lang="ar-AE" baseline="0" dirty="0" smtClean="0"/>
              <a:t> من شريحة رقم 2- 4.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C32E1-898D-46FB-90CD-9AE730B81EFD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err="1" smtClean="0"/>
              <a:t>الأستدراج</a:t>
            </a:r>
            <a:r>
              <a:rPr lang="ar-AE" baseline="0" dirty="0" smtClean="0"/>
              <a:t> من شريحة رقم 5- 7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C32E1-898D-46FB-90CD-9AE730B81EFD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C32E1-898D-46FB-90CD-9AE730B81EFD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smtClean="0"/>
              <a:t>العرض من شريحة</a:t>
            </a:r>
            <a:r>
              <a:rPr lang="ar-AE" baseline="0" dirty="0" smtClean="0"/>
              <a:t> رقم 8- 10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C32E1-898D-46FB-90CD-9AE730B81EFD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err="1" smtClean="0"/>
              <a:t>التطبيق </a:t>
            </a:r>
            <a:r>
              <a:rPr lang="ar-AE" dirty="0" smtClean="0"/>
              <a:t>(فعالية) شريحة رقم</a:t>
            </a:r>
            <a:r>
              <a:rPr lang="ar-AE" baseline="0" dirty="0" smtClean="0"/>
              <a:t> 11- 12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C32E1-898D-46FB-90CD-9AE730B81EFD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C32E1-898D-46FB-90CD-9AE730B81EFD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smtClean="0"/>
              <a:t>الأجمال من شريحة رقم 13- 14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C32E1-898D-46FB-90CD-9AE730B81EFD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smtClean="0"/>
              <a:t>الوظيفة </a:t>
            </a:r>
            <a:r>
              <a:rPr lang="ar-AE" dirty="0" err="1" smtClean="0"/>
              <a:t>البيتية</a:t>
            </a:r>
            <a:r>
              <a:rPr lang="ar-AE" dirty="0" smtClean="0"/>
              <a:t> من شريحة رقم</a:t>
            </a:r>
            <a:r>
              <a:rPr lang="ar-AE" baseline="0" dirty="0" smtClean="0"/>
              <a:t> 15- 17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C32E1-898D-46FB-90CD-9AE730B81EFD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63721-E2D2-49D2-838B-BF6B1BA1E56A}" type="datetimeFigureOut">
              <a:rPr lang="he-IL" smtClean="0"/>
              <a:pPr/>
              <a:t>ו'/ניסן/תשע"ג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6B6EBC-AFBA-4E33-96CF-2E3BB0DE184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VtLQs5hZ7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dodo.990@hotmail.co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vb.svalu.com/69/bft138432/" TargetMode="External"/><Relationship Id="rId2" Type="http://schemas.openxmlformats.org/officeDocument/2006/relationships/hyperlink" Target="http://www.mkm-haifa.co.il/schools/almotnbi/atar2003/afaf/gehaz_3d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entral%20idea.wm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דיאגרמה 3"/>
          <p:cNvGraphicFramePr/>
          <p:nvPr/>
        </p:nvGraphicFramePr>
        <p:xfrm>
          <a:off x="0" y="0"/>
          <a:ext cx="9144000" cy="7190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Autofit/>
          </a:bodyPr>
          <a:lstStyle/>
          <a:p>
            <a:pPr marL="742950" indent="-742950" algn="r" rtl="1">
              <a:buNone/>
            </a:pP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من الشروط الحياتية</a:t>
            </a:r>
            <a:r>
              <a:rPr lang="en-US" sz="40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 التي توفرها الحركة:</a:t>
            </a:r>
            <a:endParaRPr lang="ar-AE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الغذاء.</a:t>
            </a: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الاوكسجين.</a:t>
            </a: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الماء.</a:t>
            </a: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التكاثر.</a:t>
            </a: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للاتصال مع أشخاص </a:t>
            </a:r>
            <a:r>
              <a:rPr lang="ar-AE" sz="4000" dirty="0" err="1" smtClean="0">
                <a:latin typeface="Traditional Arabic" pitchFamily="18" charset="-78"/>
                <a:cs typeface="Traditional Arabic" pitchFamily="18" charset="-78"/>
              </a:rPr>
              <a:t>أخرين.</a:t>
            </a:r>
            <a:endParaRPr lang="ar-AE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التخلص من حالات خطرة.</a:t>
            </a: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القيام بأعمال تسبب لنا المتعة وغيرها.</a:t>
            </a:r>
          </a:p>
          <a:p>
            <a:pPr marL="742950" indent="-742950" algn="r" rtl="1">
              <a:buFont typeface="Wingdings" pitchFamily="2" charset="2"/>
              <a:buChar char="Ø"/>
            </a:pPr>
            <a:endParaRPr lang="ar-AE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 rtl="1">
              <a:buNone/>
            </a:pPr>
            <a:endParaRPr lang="ar-AE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 rtl="1">
              <a:buFont typeface="Wingdings" pitchFamily="2" charset="2"/>
              <a:buChar char="Ø"/>
            </a:pPr>
            <a:endParaRPr lang="ar-AE" sz="40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16416" y="6381328"/>
            <a:ext cx="696616" cy="391741"/>
          </a:xfrm>
        </p:spPr>
        <p:txBody>
          <a:bodyPr/>
          <a:lstStyle/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endParaRPr lang="he-I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ar-AE" sz="4400" b="1" dirty="0" smtClean="0">
                <a:solidFill>
                  <a:srgbClr val="B50B70"/>
                </a:solidFill>
                <a:latin typeface="Traditional Arabic" pitchFamily="18" charset="-78"/>
                <a:cs typeface="Traditional Arabic" pitchFamily="18" charset="-78"/>
              </a:rPr>
              <a:t>الحركة هي مميز حياتي للكائنات الحية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endParaRPr lang="ar-AE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>
              <a:buNone/>
            </a:pPr>
            <a:endParaRPr lang="ar-AE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>
              <a:buFont typeface="Wingdings" pitchFamily="2" charset="2"/>
              <a:buChar char="Ø"/>
            </a:pPr>
            <a:endParaRPr lang="ar-AE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>
              <a:buNone/>
            </a:pPr>
            <a:endParaRPr lang="ar-AE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>
              <a:buFont typeface="Wingdings" pitchFamily="2" charset="2"/>
              <a:buChar char="Ø"/>
            </a:pPr>
            <a:endParaRPr lang="ar-AE" sz="48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44408" y="6453336"/>
            <a:ext cx="768624" cy="319733"/>
          </a:xfrm>
        </p:spPr>
        <p:txBody>
          <a:bodyPr/>
          <a:lstStyle/>
          <a:p>
            <a:fld id="{FBD6E77B-36F1-47D8-86C9-5AA2D131E3DF}" type="slidenum">
              <a:rPr lang="he-IL" sz="4000" b="1" smtClean="0">
                <a:solidFill>
                  <a:schemeClr val="accent1">
                    <a:lumMod val="75000"/>
                  </a:schemeClr>
                </a:solidFill>
              </a:rPr>
              <a:pPr/>
              <a:t>11</a:t>
            </a:fld>
            <a:endParaRPr lang="he-I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323528" y="332656"/>
          <a:ext cx="849694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28384" y="6381328"/>
            <a:ext cx="984648" cy="391741"/>
          </a:xfrm>
        </p:spPr>
        <p:txBody>
          <a:bodyPr/>
          <a:lstStyle/>
          <a:p>
            <a:fld id="{FBD6E77B-36F1-47D8-86C9-5AA2D131E3DF}" type="slidenum">
              <a:rPr lang="he-IL" sz="2800" b="1" smtClean="0">
                <a:solidFill>
                  <a:schemeClr val="accent1">
                    <a:lumMod val="75000"/>
                  </a:schemeClr>
                </a:solidFill>
              </a:rPr>
              <a:pPr/>
              <a:t>12</a:t>
            </a:fld>
            <a:endParaRPr lang="he-IL" sz="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דיאגרמה 5"/>
          <p:cNvGraphicFramePr/>
          <p:nvPr/>
        </p:nvGraphicFramePr>
        <p:xfrm>
          <a:off x="179512" y="0"/>
          <a:ext cx="8712968" cy="6340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/>
        </p:nvGraphicFramePr>
        <p:xfrm>
          <a:off x="323528" y="188640"/>
          <a:ext cx="86409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endParaRPr lang="ar-AE" sz="3600" dirty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>
              <a:buNone/>
            </a:pPr>
            <a:r>
              <a:rPr lang="en-US" sz="3600" dirty="0" smtClean="0">
                <a:latin typeface="Traditional Arabic" pitchFamily="18" charset="-78"/>
                <a:cs typeface="Traditional Arabic" pitchFamily="18" charset="-78"/>
                <a:hlinkClick r:id="rId3"/>
              </a:rPr>
              <a:t>http://www.youtube.com/watch?v=vVtLQs5hZ7M</a:t>
            </a:r>
            <a:endParaRPr lang="ar-AE" sz="36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>
              <a:buNone/>
            </a:pPr>
            <a:endParaRPr lang="ar-AE" sz="36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8424" y="6381328"/>
            <a:ext cx="624608" cy="391741"/>
          </a:xfrm>
        </p:spPr>
        <p:txBody>
          <a:bodyPr/>
          <a:lstStyle/>
          <a:p>
            <a:fld id="{FBD6E77B-36F1-47D8-86C9-5AA2D131E3DF}" type="slidenum">
              <a:rPr lang="he-IL" sz="2800" b="1" smtClean="0">
                <a:solidFill>
                  <a:schemeClr val="accent1">
                    <a:lumMod val="75000"/>
                  </a:schemeClr>
                </a:solidFill>
              </a:rPr>
              <a:pPr/>
              <a:t>14</a:t>
            </a:fld>
            <a:endParaRPr lang="he-IL" sz="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marL="514350" indent="-514350" algn="ctr"/>
            <a:r>
              <a:rPr lang="ar-AE" b="1" dirty="0" smtClean="0">
                <a:solidFill>
                  <a:srgbClr val="B50B70"/>
                </a:solidFill>
                <a:latin typeface="Traditional Arabic" pitchFamily="18" charset="-78"/>
                <a:cs typeface="Traditional Arabic" pitchFamily="18" charset="-78"/>
              </a:rPr>
              <a:t>أسد يصطاد فريسته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/>
          </a:bodyPr>
          <a:lstStyle/>
          <a:p>
            <a:pPr marL="742950" indent="-742950" algn="r">
              <a:buNone/>
            </a:pPr>
            <a:endParaRPr lang="ar-AE" sz="54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>
              <a:buNone/>
            </a:pPr>
            <a:endParaRPr lang="ar-AE" sz="54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00392" y="6237312"/>
            <a:ext cx="912640" cy="535757"/>
          </a:xfrm>
        </p:spPr>
        <p:txBody>
          <a:bodyPr/>
          <a:lstStyle/>
          <a:p>
            <a:fld id="{FBD6E77B-36F1-47D8-86C9-5AA2D131E3DF}" type="slidenum">
              <a:rPr lang="he-IL" sz="3600" b="1" smtClean="0">
                <a:solidFill>
                  <a:schemeClr val="accent1">
                    <a:lumMod val="75000"/>
                  </a:schemeClr>
                </a:solidFill>
              </a:rPr>
              <a:pPr/>
              <a:t>15</a:t>
            </a:fld>
            <a:endParaRPr lang="he-IL" sz="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/>
          </a:bodyPr>
          <a:lstStyle/>
          <a:p>
            <a:pPr marL="742950" indent="-742950" algn="r">
              <a:buNone/>
            </a:pPr>
            <a:endParaRPr lang="ar-AE" sz="4400" b="1" u="sng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>
              <a:buNone/>
            </a:pPr>
            <a:r>
              <a:rPr lang="ar-AE" sz="4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marL="742950" indent="-742950" algn="r">
              <a:buNone/>
            </a:pPr>
            <a:endParaRPr lang="ar-AE" sz="44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00392" y="6237312"/>
            <a:ext cx="912640" cy="535757"/>
          </a:xfrm>
        </p:spPr>
        <p:txBody>
          <a:bodyPr/>
          <a:lstStyle/>
          <a:p>
            <a:fld id="{FBD6E77B-36F1-47D8-86C9-5AA2D131E3DF}" type="slidenum">
              <a:rPr lang="he-IL" sz="3200" b="1" smtClean="0">
                <a:solidFill>
                  <a:schemeClr val="accent1">
                    <a:lumMod val="75000"/>
                  </a:schemeClr>
                </a:solidFill>
              </a:rPr>
              <a:pPr/>
              <a:t>16</a:t>
            </a:fld>
            <a:endParaRPr lang="he-IL" sz="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323528" y="332656"/>
          <a:ext cx="8472264" cy="615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None/>
            </a:pPr>
            <a:r>
              <a:rPr lang="ar-AE" sz="2800" dirty="0" smtClean="0">
                <a:latin typeface="Traditional Arabic" pitchFamily="18" charset="-78"/>
                <a:cs typeface="Traditional Arabic" pitchFamily="18" charset="-78"/>
              </a:rPr>
              <a:t>عزيزي الطالب عليكَ التوجه إلى المواقع الموجودة في أخر شريحة من العارضة، والبحث عن معلومات للإجابة على السؤال الذي طُرِحَ سابقًا على ورقة </a:t>
            </a:r>
          </a:p>
          <a:p>
            <a:pPr algn="r">
              <a:lnSpc>
                <a:spcPct val="150000"/>
              </a:lnSpc>
              <a:buNone/>
            </a:pPr>
            <a:r>
              <a:rPr lang="ar-AE" sz="2800" dirty="0" smtClean="0">
                <a:latin typeface="Traditional Arabic" pitchFamily="18" charset="-78"/>
                <a:cs typeface="Traditional Arabic" pitchFamily="18" charset="-78"/>
              </a:rPr>
              <a:t>ومن ثم رفها على البريد الإلكتروني </a:t>
            </a:r>
            <a:r>
              <a:rPr lang="ar-AE" sz="2800" dirty="0" err="1" smtClean="0">
                <a:latin typeface="Traditional Arabic" pitchFamily="18" charset="-78"/>
                <a:cs typeface="Traditional Arabic" pitchFamily="18" charset="-78"/>
              </a:rPr>
              <a:t>التالي:</a:t>
            </a:r>
            <a:r>
              <a:rPr lang="ar-AE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sz="2800" dirty="0" smtClean="0">
                <a:latin typeface="Traditional Arabic" pitchFamily="18" charset="-78"/>
                <a:cs typeface="Traditional Arabic" pitchFamily="18" charset="-78"/>
                <a:hlinkClick r:id="rId2"/>
              </a:rPr>
              <a:t>dodo.990@hotmail.com</a:t>
            </a:r>
            <a:endParaRPr lang="en-US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>
              <a:lnSpc>
                <a:spcPct val="150000"/>
              </a:lnSpc>
              <a:buNone/>
            </a:pPr>
            <a:r>
              <a:rPr lang="ar-AE" sz="2800" dirty="0" smtClean="0">
                <a:latin typeface="Traditional Arabic" pitchFamily="18" charset="-78"/>
                <a:cs typeface="Traditional Arabic" pitchFamily="18" charset="-78"/>
              </a:rPr>
              <a:t>حتى موعد أقصاه الساعة</a:t>
            </a:r>
            <a:r>
              <a:rPr lang="he-IL" sz="2800" dirty="0" smtClean="0">
                <a:latin typeface="Traditional Arabic" pitchFamily="18" charset="-78"/>
                <a:cs typeface="Simplified Arabic" pitchFamily="18" charset="-78"/>
              </a:rPr>
              <a:t>: </a:t>
            </a:r>
            <a:r>
              <a:rPr lang="en-US" sz="2800" dirty="0" smtClean="0">
                <a:latin typeface="Traditional Arabic" pitchFamily="18" charset="-78"/>
                <a:cs typeface="Traditional Arabic" pitchFamily="18" charset="-78"/>
              </a:rPr>
              <a:t>21:00</a:t>
            </a:r>
            <a:r>
              <a:rPr lang="he-IL" sz="2800" dirty="0" smtClean="0">
                <a:latin typeface="Traditional Arabic" pitchFamily="18" charset="-78"/>
                <a:cs typeface="Simplified Arabic" pitchFamily="18" charset="-78"/>
              </a:rPr>
              <a:t> </a:t>
            </a:r>
            <a:r>
              <a:rPr lang="ar-AE" sz="2800" dirty="0" smtClean="0">
                <a:latin typeface="Traditional Arabic" pitchFamily="18" charset="-78"/>
                <a:cs typeface="Traditional Arabic" pitchFamily="18" charset="-78"/>
              </a:rPr>
              <a:t>مساءًا</a:t>
            </a:r>
            <a:r>
              <a:rPr lang="en-US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he-IL" sz="2800" dirty="0" smtClean="0">
                <a:latin typeface="Traditional Arabic" pitchFamily="18" charset="-78"/>
                <a:cs typeface="Simplified Arabic" pitchFamily="18" charset="-78"/>
              </a:rPr>
              <a:t> </a:t>
            </a:r>
            <a:r>
              <a:rPr lang="ar-AE" sz="2800" dirty="0" smtClean="0">
                <a:latin typeface="Traditional Arabic" pitchFamily="18" charset="-78"/>
                <a:cs typeface="Traditional Arabic" pitchFamily="18" charset="-78"/>
              </a:rPr>
              <a:t>من يوم الوظيفة</a:t>
            </a:r>
            <a:r>
              <a:rPr lang="en-US" sz="2800" dirty="0" smtClean="0">
                <a:latin typeface="Traditional Arabic" pitchFamily="18" charset="-78"/>
                <a:cs typeface="Traditional Arabic" pitchFamily="18" charset="-78"/>
              </a:rPr>
              <a:t>	</a:t>
            </a:r>
            <a:endParaRPr lang="ar-AE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>
              <a:lnSpc>
                <a:spcPct val="150000"/>
              </a:lnSpc>
              <a:buNone/>
            </a:pPr>
            <a:r>
              <a:rPr lang="ar-AE" sz="2800" dirty="0" smtClean="0">
                <a:latin typeface="Traditional Arabic" pitchFamily="18" charset="-78"/>
                <a:cs typeface="Traditional Arabic" pitchFamily="18" charset="-78"/>
              </a:rPr>
              <a:t>  </a:t>
            </a:r>
          </a:p>
          <a:p>
            <a:pPr algn="r">
              <a:lnSpc>
                <a:spcPct val="150000"/>
              </a:lnSpc>
              <a:buNone/>
            </a:pPr>
            <a:r>
              <a:rPr lang="ar-AE" sz="2800" b="1" dirty="0" smtClean="0">
                <a:solidFill>
                  <a:srgbClr val="FF0066"/>
                </a:solidFill>
                <a:latin typeface="Traditional Arabic" pitchFamily="18" charset="-78"/>
                <a:cs typeface="Traditional Arabic" pitchFamily="18" charset="-78"/>
              </a:rPr>
              <a:t>يمكن الإستعانه بمواقع أُخرى ولكن عليكَ عزيزي الطالب أن ترفق المواقع أو المصادر في ورقة الـ             لأخرى مثل الكُتُب.</a:t>
            </a:r>
          </a:p>
          <a:p>
            <a:pPr algn="r">
              <a:buNone/>
            </a:pPr>
            <a:endParaRPr lang="en-US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>
              <a:buNone/>
            </a:pPr>
            <a:endParaRPr lang="ar-AE" sz="36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00392" y="6165304"/>
            <a:ext cx="912640" cy="607765"/>
          </a:xfrm>
        </p:spPr>
        <p:txBody>
          <a:bodyPr/>
          <a:lstStyle/>
          <a:p>
            <a:fld id="{FBD6E77B-36F1-47D8-86C9-5AA2D131E3DF}" type="slidenum">
              <a:rPr lang="he-IL" sz="3200" b="1" smtClean="0">
                <a:solidFill>
                  <a:schemeClr val="accent1">
                    <a:lumMod val="75000"/>
                  </a:schemeClr>
                </a:solidFill>
              </a:rPr>
              <a:pPr/>
              <a:t>17</a:t>
            </a:fld>
            <a:endParaRPr lang="he-IL" sz="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marL="514350" indent="-514350" algn="ctr"/>
            <a:r>
              <a:rPr lang="ar-AE" b="1" dirty="0" smtClean="0">
                <a:solidFill>
                  <a:srgbClr val="B50B70"/>
                </a:solidFill>
              </a:rPr>
              <a:t>الوظيفة </a:t>
            </a:r>
            <a:r>
              <a:rPr lang="ar-AE" b="1" dirty="0" err="1" smtClean="0">
                <a:solidFill>
                  <a:srgbClr val="B50B70"/>
                </a:solidFill>
              </a:rPr>
              <a:t>البيتية</a:t>
            </a:r>
            <a:endParaRPr lang="ar-AE" b="1" dirty="0" smtClean="0">
              <a:solidFill>
                <a:srgbClr val="B50B70"/>
              </a:solidFill>
            </a:endParaRPr>
          </a:p>
        </p:txBody>
      </p:sp>
      <p:pic>
        <p:nvPicPr>
          <p:cNvPr id="2050" name="Picture 2" descr="http://www.pc.co.il/wp-content/uploads/2009/08/wo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636912"/>
            <a:ext cx="1260648" cy="720080"/>
          </a:xfrm>
          <a:prstGeom prst="rect">
            <a:avLst/>
          </a:prstGeom>
          <a:noFill/>
        </p:spPr>
      </p:pic>
      <p:pic>
        <p:nvPicPr>
          <p:cNvPr id="8" name="Picture 2" descr="http://www.pc.co.il/wp-content/uploads/2009/08/wo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445224"/>
            <a:ext cx="1008112" cy="72008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Autofit/>
          </a:bodyPr>
          <a:lstStyle/>
          <a:p>
            <a:pPr marL="742950" indent="-742950" algn="r" rtl="1">
              <a:buNone/>
            </a:pPr>
            <a:endParaRPr lang="ar-AE" sz="36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en-US" sz="3600" u="sng" dirty="0" smtClean="0">
                <a:latin typeface="Traditional Arabic" pitchFamily="18" charset="-78"/>
                <a:cs typeface="Traditional Arabic" pitchFamily="18" charset="-78"/>
                <a:hlinkClick r:id="rId2"/>
              </a:rPr>
              <a:t>http://www.mkm-haifa.co.il/schools/almotnbi/atar2003/afaf/gehaz_3d.htm</a:t>
            </a:r>
            <a:endParaRPr lang="ar-AE" sz="3600" u="sng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None/>
            </a:pPr>
            <a:endParaRPr lang="en-US" sz="36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en-US" sz="3600" u="sng" dirty="0" smtClean="0">
                <a:latin typeface="Traditional Arabic" pitchFamily="18" charset="-78"/>
                <a:cs typeface="Traditional Arabic" pitchFamily="18" charset="-78"/>
                <a:hlinkClick r:id="rId3"/>
              </a:rPr>
              <a:t>http://vb.svalu.com/69/bft138432/</a:t>
            </a:r>
            <a:endParaRPr lang="ar-AE" sz="3600" u="sng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AE" sz="3600" u="sng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None/>
            </a:pPr>
            <a:r>
              <a:rPr lang="ar-AE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(تسليم الوظيفة بعد الوقت المحدد يؤدي إلى خصم 10 علامات من الوظيفة</a:t>
            </a:r>
            <a:r>
              <a:rPr lang="ar-AE" sz="36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).</a:t>
            </a:r>
            <a:endParaRPr lang="en-US" sz="36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None/>
            </a:pPr>
            <a:endParaRPr lang="en-US" sz="36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 rtl="1">
              <a:buNone/>
            </a:pPr>
            <a:endParaRPr lang="ar-AE" sz="36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72400" y="6237312"/>
            <a:ext cx="840632" cy="535757"/>
          </a:xfrm>
        </p:spPr>
        <p:txBody>
          <a:bodyPr/>
          <a:lstStyle/>
          <a:p>
            <a:fld id="{FBD6E77B-36F1-47D8-86C9-5AA2D131E3DF}" type="slidenum">
              <a:rPr lang="he-IL" sz="2800" b="1" smtClean="0">
                <a:solidFill>
                  <a:schemeClr val="accent1">
                    <a:lumMod val="75000"/>
                  </a:schemeClr>
                </a:solidFill>
              </a:rPr>
              <a:pPr/>
              <a:t>18</a:t>
            </a:fld>
            <a:endParaRPr lang="he-I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marL="514350" indent="-514350" algn="ctr"/>
            <a:r>
              <a:rPr lang="ar-AE" b="1" dirty="0" smtClean="0">
                <a:solidFill>
                  <a:srgbClr val="B50B70"/>
                </a:solidFill>
                <a:latin typeface="Traditional Arabic" pitchFamily="18" charset="-78"/>
                <a:cs typeface="Traditional Arabic" pitchFamily="18" charset="-78"/>
              </a:rPr>
              <a:t>مواقع للبحث عن معلومات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ar-AE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>
              <a:buNone/>
            </a:pPr>
            <a:r>
              <a:rPr lang="ar-AE" sz="3600" dirty="0" err="1" smtClean="0">
                <a:latin typeface="Traditional Arabic" pitchFamily="18" charset="-78"/>
                <a:cs typeface="Traditional Arabic" pitchFamily="18" charset="-78"/>
              </a:rPr>
              <a:t>1.</a:t>
            </a:r>
            <a:r>
              <a:rPr lang="ar-AE" sz="3600" dirty="0" smtClean="0">
                <a:latin typeface="Traditional Arabic" pitchFamily="18" charset="-78"/>
                <a:cs typeface="Traditional Arabic" pitchFamily="18" charset="-78"/>
              </a:rPr>
              <a:t> شرح للطلاب عن موضوع التخرج، وما هو الموضوع الذي سنتمركز </a:t>
            </a:r>
            <a:r>
              <a:rPr lang="ar-AE" sz="3600" dirty="0" err="1" smtClean="0">
                <a:latin typeface="Traditional Arabic" pitchFamily="18" charset="-78"/>
                <a:cs typeface="Traditional Arabic" pitchFamily="18" charset="-78"/>
              </a:rPr>
              <a:t>به</a:t>
            </a:r>
            <a:r>
              <a:rPr lang="ar-AE" sz="3600" dirty="0" smtClean="0">
                <a:latin typeface="Traditional Arabic" pitchFamily="18" charset="-78"/>
                <a:cs typeface="Traditional Arabic" pitchFamily="18" charset="-78"/>
              </a:rPr>
              <a:t> خلال الأسبوع.</a:t>
            </a:r>
          </a:p>
          <a:p>
            <a:pPr algn="r">
              <a:buNone/>
            </a:pPr>
            <a:r>
              <a:rPr lang="ar-AE" sz="3600" dirty="0" err="1" smtClean="0">
                <a:latin typeface="Traditional Arabic" pitchFamily="18" charset="-78"/>
                <a:cs typeface="Traditional Arabic" pitchFamily="18" charset="-78"/>
              </a:rPr>
              <a:t>2.</a:t>
            </a:r>
            <a:r>
              <a:rPr lang="ar-AE" sz="3600" dirty="0" smtClean="0">
                <a:latin typeface="Traditional Arabic" pitchFamily="18" charset="-78"/>
                <a:cs typeface="Traditional Arabic" pitchFamily="18" charset="-78"/>
              </a:rPr>
              <a:t> تعريف الطلاب على أهداف المشروع.</a:t>
            </a:r>
          </a:p>
          <a:p>
            <a:pPr algn="r">
              <a:buNone/>
            </a:pPr>
            <a:r>
              <a:rPr lang="ar-AE" sz="3600" dirty="0" err="1" smtClean="0">
                <a:latin typeface="Traditional Arabic" pitchFamily="18" charset="-78"/>
                <a:cs typeface="Traditional Arabic" pitchFamily="18" charset="-78"/>
              </a:rPr>
              <a:t>3.</a:t>
            </a:r>
            <a:r>
              <a:rPr lang="ar-AE" sz="3600" dirty="0" smtClean="0">
                <a:latin typeface="Traditional Arabic" pitchFamily="18" charset="-78"/>
                <a:cs typeface="Traditional Arabic" pitchFamily="18" charset="-78"/>
              </a:rPr>
              <a:t> تعريف الطلاب على طريقة التعليم وان الطالب هو المحور الأساسي بعملية التعليم.</a:t>
            </a:r>
          </a:p>
          <a:p>
            <a:pPr algn="r">
              <a:buNone/>
            </a:pPr>
            <a:r>
              <a:rPr lang="ar-AE" sz="3600" dirty="0" err="1" smtClean="0">
                <a:latin typeface="Traditional Arabic" pitchFamily="18" charset="-78"/>
                <a:cs typeface="Traditional Arabic" pitchFamily="18" charset="-78"/>
              </a:rPr>
              <a:t>4.</a:t>
            </a:r>
            <a:r>
              <a:rPr lang="ar-AE" sz="3600" dirty="0" smtClean="0">
                <a:latin typeface="Traditional Arabic" pitchFamily="18" charset="-78"/>
                <a:cs typeface="Traditional Arabic" pitchFamily="18" charset="-78"/>
              </a:rPr>
              <a:t> شرح للطلاب عن الفعاليات التي سنمررها خلال الاسبوع المكثف.</a:t>
            </a:r>
            <a:endParaRPr lang="he-IL" sz="3600" dirty="0">
              <a:latin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6E77B-36F1-47D8-86C9-5AA2D131E3DF}" type="slidenum">
              <a:rPr lang="he-IL" sz="3200" b="1" smtClean="0">
                <a:solidFill>
                  <a:schemeClr val="accent1">
                    <a:lumMod val="75000"/>
                  </a:schemeClr>
                </a:solidFill>
              </a:rPr>
              <a:pPr/>
              <a:t>2</a:t>
            </a:fld>
            <a:endParaRPr lang="he-I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r"/>
            <a:r>
              <a:rPr lang="ar-AE" b="1" dirty="0" smtClean="0">
                <a:solidFill>
                  <a:srgbClr val="CC0066"/>
                </a:solidFill>
                <a:latin typeface="Traditional Arabic" pitchFamily="18" charset="-78"/>
                <a:cs typeface="Traditional Arabic" pitchFamily="18" charset="-78"/>
              </a:rPr>
              <a:t>مشروع التخرج</a:t>
            </a:r>
            <a:endParaRPr lang="he-IL" b="1" dirty="0">
              <a:solidFill>
                <a:srgbClr val="CC0066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ransition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6E77B-36F1-47D8-86C9-5AA2D131E3DF}" type="slidenum">
              <a:rPr lang="he-IL" sz="3600" b="1" smtClean="0">
                <a:solidFill>
                  <a:schemeClr val="accent1">
                    <a:lumMod val="75000"/>
                  </a:schemeClr>
                </a:solidFill>
              </a:rPr>
              <a:pPr/>
              <a:t>3</a:t>
            </a:fld>
            <a:endParaRPr lang="he-IL" sz="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323528" y="332656"/>
          <a:ext cx="8616280" cy="586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6E77B-36F1-47D8-86C9-5AA2D131E3DF}" type="slidenum">
              <a:rPr lang="he-IL" sz="2400" b="1" smtClean="0">
                <a:solidFill>
                  <a:schemeClr val="accent1">
                    <a:lumMod val="75000"/>
                  </a:schemeClr>
                </a:solidFill>
              </a:rPr>
              <a:pPr/>
              <a:t>4</a:t>
            </a:fld>
            <a:endParaRPr lang="he-IL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ar-AE" sz="4800" b="1" dirty="0" smtClean="0">
                <a:solidFill>
                  <a:srgbClr val="CC0066"/>
                </a:solidFill>
                <a:latin typeface="Traditional Arabic" pitchFamily="18" charset="-78"/>
                <a:cs typeface="Traditional Arabic" pitchFamily="18" charset="-78"/>
              </a:rPr>
              <a:t>درسنا لليوم</a:t>
            </a:r>
            <a:endParaRPr lang="he-IL" sz="4800" b="1" dirty="0">
              <a:solidFill>
                <a:srgbClr val="CC0066"/>
              </a:solidFill>
              <a:latin typeface="Traditional Arabic" pitchFamily="18" charset="-78"/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251520" y="908720"/>
          <a:ext cx="8688288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ar-SA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>
              <a:buAutoNum type="arabicPeriod"/>
            </a:pPr>
            <a:endParaRPr lang="ar-AE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 rtl="1"/>
            <a:r>
              <a:rPr lang="ar-SA" sz="4400" dirty="0" smtClean="0">
                <a:latin typeface="Traditional Arabic" pitchFamily="18" charset="-78"/>
                <a:cs typeface="Traditional Arabic" pitchFamily="18" charset="-78"/>
                <a:hlinkClick r:id="rId3" action="ppaction://hlinkfile"/>
              </a:rPr>
              <a:t>مقطع فيديو</a:t>
            </a:r>
            <a:endParaRPr lang="en-US" sz="4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6E77B-36F1-47D8-86C9-5AA2D131E3DF}" type="slidenum">
              <a:rPr lang="he-IL" sz="2800" b="1" smtClean="0">
                <a:solidFill>
                  <a:schemeClr val="accent1">
                    <a:lumMod val="75000"/>
                  </a:schemeClr>
                </a:solidFill>
              </a:rPr>
              <a:pPr/>
              <a:t>5</a:t>
            </a:fld>
            <a:endParaRPr lang="he-IL" sz="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ar-AE" sz="4400" b="1" dirty="0" smtClean="0">
                <a:solidFill>
                  <a:srgbClr val="B50B70"/>
                </a:solidFill>
                <a:latin typeface="Traditional Arabic" pitchFamily="18" charset="-78"/>
                <a:cs typeface="Traditional Arabic" pitchFamily="18" charset="-78"/>
              </a:rPr>
              <a:t>أهمية الحركة للجسم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</p:spPr>
        <p:txBody>
          <a:bodyPr/>
          <a:lstStyle/>
          <a:p>
            <a:fld id="{FBD6E77B-36F1-47D8-86C9-5AA2D131E3DF}" type="slidenum">
              <a:rPr lang="he-IL" sz="3200" b="1" smtClean="0">
                <a:solidFill>
                  <a:schemeClr val="accent1">
                    <a:lumMod val="75000"/>
                  </a:schemeClr>
                </a:solidFill>
              </a:rPr>
              <a:pPr/>
              <a:t>6</a:t>
            </a:fld>
            <a:endParaRPr lang="he-IL" sz="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ar-AE" sz="4400" b="1" dirty="0" smtClean="0">
                <a:solidFill>
                  <a:srgbClr val="B50B70"/>
                </a:solidFill>
                <a:latin typeface="Traditional Arabic" pitchFamily="18" charset="-78"/>
                <a:cs typeface="Traditional Arabic" pitchFamily="18" charset="-78"/>
              </a:rPr>
              <a:t>أهمية الحركة للجسم</a:t>
            </a:r>
          </a:p>
        </p:txBody>
      </p:sp>
      <p:pic>
        <p:nvPicPr>
          <p:cNvPr id="3074" name="Picture 2" descr="http://www.qatarolympics.org/SiteCollectionImages/News/2012/september/29/pic-woman-football--2-in-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08720"/>
            <a:ext cx="8240051" cy="52565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</p:spPr>
        <p:txBody>
          <a:bodyPr/>
          <a:lstStyle/>
          <a:p>
            <a:fld id="{FBD6E77B-36F1-47D8-86C9-5AA2D131E3DF}" type="slidenum">
              <a:rPr lang="he-IL" sz="2400" b="1" smtClean="0">
                <a:solidFill>
                  <a:schemeClr val="accent1">
                    <a:lumMod val="75000"/>
                  </a:schemeClr>
                </a:solidFill>
              </a:rPr>
              <a:pPr/>
              <a:t>7</a:t>
            </a:fld>
            <a:endParaRPr lang="he-IL" sz="3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ar-AE" sz="4400" b="1" dirty="0" smtClean="0">
                <a:solidFill>
                  <a:srgbClr val="B50B70"/>
                </a:solidFill>
                <a:latin typeface="Traditional Arabic" pitchFamily="18" charset="-78"/>
                <a:cs typeface="Traditional Arabic" pitchFamily="18" charset="-78"/>
              </a:rPr>
              <a:t>أهمية الحركة للجسم</a:t>
            </a:r>
          </a:p>
        </p:txBody>
      </p:sp>
      <p:sp>
        <p:nvSpPr>
          <p:cNvPr id="2050" name="AutoShape 2" descr="data:image/jpeg;base64,/9j/4AAQSkZJRgABAQAAAQABAAD/2wCEAAkGBhQSEBUQEBQUFRQUFRQVFBQUFBQVFBQUFBYVFBUUFBUXGyYfGBojGRQWIC8gIycpLCwsFR4xNTAqNSYrLCkBCQoKDgwOGg8PGiofHR0pKSksKSwpKSkpLCksKSkpKSkpKSwsKSkpKSkpLCkpLCkpKSwsKSkpKSkpLCwsKSksLP/AABEIALoBDwMBIgACEQEDEQH/xAAbAAABBQEBAAAAAAAAAAAAAAABAAIDBQYEB//EAEEQAAIBAgQDBgMFBQcDBQAAAAECEQADBBIhMQVBUQYTImFxgTKRoQcjQlKxFGJywfAVQ4KS0eHxM1OiFhckNML/xAAaAQACAwEBAAAAAAAAAAAAAAAAAQIEBQMG/8QAJREAAgICAwABBAMBAAAAAAAAAAECEQMSBCExQRMiMlEUYXEz/9oADAMBAAIRAxEAPwCCKIpUq1jNFRoCjFACpCjSAoEGlNI0ooAU0aVKgA1F+0rmykweh0n061IyyCNtN6yuJxzK5sYrcfBdGkjkTFcss3BWjrjgpOmaw0prLnHXUgF/4W0II867sPx+CFvLB/MslTXKHKhJ0TnxpJWXRpCgjgiQZFGrVldodQpCjQKhUZpUqBipUqVAgmgKMUKBhpUhQoANKKVGgAClNKaa90DViB6mP1pNpejSvwdSpA0RTEKaQpUooA5aVE0ooGCKdQiiKABRoxQoAJpUaQFAhtOijFKgAVk+1qxcXvP+m/wN+K24H1B3j1rWVxcUsW7q/s91gC4lQSA2mkr/AFzrnkjcTpjdSMJh+JPZbI8MmhKn4SJ+JTyMTtprqKubOKRlkeO0d1MZ7ROnynlz5Qao+J4F7Ldzd9UeND5/6ijw3Ml1dQh5M3wQd5OxU8+VZOSFGlCVmuwV82iATKPqrz4T6n+e/Wr1DPUdQdwehqtscOIRpAh97YOguQSGttH6gbxUfA+I94oX8oAPXKIABHl/OOVdOPncXq/CGfCpLZFwKVEUq1jMFRpUaABSIoxRigAUIp0UgKAG0YoxQ9aAFFIVyvxS0phrijaCxyqZ6MfCfnUlzHW1El1+YPyA1NLZEqY+7dCAs2w1M9KxnaXtHDlrTCCsTrOmgGunOrDj/EDk70Du0Gzuv3jk6QiHXbrXnl+4xctJYzMnUmD/AMVQzPeZdwrWJ63wR2OGtF/iNtZ9Yrurn4diRctI6kEEDY6SNCPnXRFX4+FKXrCKU0gKVMic0UhTgKUUDBFGKMUctADYogU7LRAoAYKNGKMUACKUU6KWWgQ0Csv27wINtLwbK6HKB+adYHQ6T7Vq4qu4/wALF+wyHQjxKehFQyfiycHUjCWe0HeJ3OLGdfwvs6nqGrt4Styy0oFvWuSmAxH7s6AjpMVTYbCknUK0CY5nyHXnV/wyyo+GUJiUf4D/AIWlD7QR5Vk5J30amOFdltjeL90Lb2lhSSMrSFBiQpG6xy3HTSosJeXve+tgrLHOkzox8QB+Z9qm47YZrVs91lyN498jKRoVOsagVz8OseIKDJDR5jy9J2NVm0jvRobONRnZFaSDtsYOtdMVmcVgymJkaAZSDzWQP1M/QVpcM+ZQT/z5j1rW4uZTWrMzkYHB7DgtGKeBSy1cKgyKIFPy0stADCKUU+KUUAMiuHjGFuPaIsMFuAhlJ+Ekbq3kRIqxrl4lge9tlQzIdCroYKkbHzHlSkSi6ZlsObQ8GLwjo3PIHe0x5kBTp196s8Vjrdi1ms21AjdxkUev4mPlFOwD31YpdxNh8mhlYuD11A2rJ9sOMgubayzazcb4RGn3a7e5qtKVRLCWzKbi/GXv3CzvmAnLAKqBzheX1NVymDXTw7BG8+QQNCWY7ADmafxju+8U2YgohYCYDx4gJ9qq7Wyyo1E232ecSz2nsk6oxYD919T8mn51rgK8l7J47ucXbYmFJKN6P4RPoxBr1yKvYpWilmVOxtKnEUorscTnAoxTstOC0hjIpwWnhaIWgBmWjlqQLSy0wI8tLLU2WlloAhy0ctSZaIFAiLLRKSIOx3qSKWWgLo8v4ng1sX2QggKYB8uW1XGCxVsxmafYjT1qz7ZcKtuneExc2A/Nrt/vWTsYVwNI08yfnpWLnxpSo18E242ei8ONhrD2BeKrcVgQSuhI3Gs1W8K4ZcFrVIKEeIiNuU+tZ/DcUuW4JRHHQ7/MGuu8bl05h8B1CgmFGsaT9apOFfJcjJP4L6/aU4nMhyt3aHKw0JMhgDsR/wAVYG4oZVGhYElfyeX6/SqDhuMCGWBvZB452W2xADqdz4iPT3rRcatFUa8rZoc5BAP3ciPGOkAQanim4ZE0c8sVOLQ/LSy0+2QwDDYgEehFPyV6RO+zAap0Q5aOWpglHJQIhyUClT5K58fjFs2zccSBy11PSozlrFslGNuir4vjsk+LLBAjTMxOoAB5VTYbtgytFxMy7gj4vPTY71e9peNIMMcQMItwiCWY5YGwPU9eQrIdznCkwJ6bCSNv0rFXIyp7M11hxyjUTQY18NcUX1KZ9s2QNc22AOx21rEY3hxu3DduApbG8yXduVtSfiYnkNpq1wuIaziUysgElXLeJI3nTY6VYLjrbsbl1i5tm5kGX80r4VHkJ8prpk5Fq/kjjwNOvgzdnCBBkA3JZwBI5FVnoBv51nrpzOT1JPtOntFbtuOlVvMUUMy5bSMPDnMy7HyGscyBWGuAj+umn8qhit9snlpdIapjXoQR7V672X4i2Iwlu68ZjmBjbwsV/QA+9eSAeBj6e1a77NA5vPDEIqjMu4M6D0iKu4ZVKinmVxPQwKUU8rQy1eKIzLRy0+KIWkSGBacFp+WjFMBoWiFp6rTslICPJRy1KFpZaYEOShlqYrQK0CIctHLT8tOCUAZnttkSyLrAlgcqxzLRv8qyXDsTn0zBZ6gEVou32MbMliBlgXDOskEgfKKz+BvWwPvAfOB9ayeSlszU40moosbRI3VHHUhht5jSuzDcSBBHd5CmqQ0xodD5HSuTD4WwWHdtcZvygFecb9NavMDw2139tQ2UnKQt0ZQWBBynN1285rNm0ujQhbVkWDx6KCH+7UFzCopLBwGCSdSkjblM1Z3MWLlktJBfZVPhUefrp8qt8f2XwzRet3UCZig1BE6TBHodKqRhwgZCxaVksDKEREj6Vxc7fRJK1Z0dnjmwyHpmX2ViBVl3dVvZD/68fluXB/5Fv0I+dXJWvUYpXBHncq+9kOSjkqXLSK12s50Q5aZfwgcZXAIkHXqNRXRlogUn2MqO0ODz4W6v7oPsCCfoKxvDuFtebuwfEBKjqJ1y/wBc69Iu25UjqCPmIrAZVz5lBX4YGzAkTty3rH59pqjV4NNOysxvDct3IQPDow/eGknzp93EsICwCvhmPcn9atcYrOzEgS5mI8QmP6+dVlxbt24LVyFYK2TwmTlBOo9B9DVJSv0uNURYjhJvhLQ1n8WwViSZc8gYqsxfY10GUEtc8JEfCZ1P0rZ8M7MYhrIbDXEZgpFzLcWYmcrgweQqK/hGtXO5vmCAHzKDppJAnfl9anGbj4QcU/Tzq7h+7RlZYbTSemoqy7I8W/Y74a5pavDK3VQpgN8z8q1/atbOMGHuIMhS2bd1QQMxDCJHMg6+c1huI8NZXAAJYHSdo5GrePJ2irPH0z2RRIkbHakVqXC2T3aZonKsxsDAkDymn93WumZbRzZacBT8tHLUExjAKcFpwSpEt07Aaq07JUwt07JSsKIMtIrU+SmZaEwohIpsVMRTctSsiR5aeEp4WpFSk2MznbJrNux3l5MzTltxo2Y679OfOvO7eNLnxlVXyH9TXpfbbhfe4VmAlrU3AOsAzPtJ9q834KG72FtrcYjRWjLO+9Z/I/Iv8d1EusFiLeUmyjZtFzNsefhHISKteGY8h2uXCpKIzm06z3qLuqMdmiY9KreHteznvPEzEKtu2ghIMzA/nWi4hgAVcXb1tnNgC3aLANvAKMI8QJmOdZORrY043qS3cCBhQET7tyl9HkkAROUj8JB0rmYRDFly3BmWBoDpIP8AiPWrJ7eUW7d0kI9pVnZS4IkkDr4QKrXwK23NsvoCQg5k7lteQ0qv8neP4nd2SMd8hic6v/nWP/xV/FZXgitYxSW7n94hUToWgZlMb7A1ritei407xowOTCsjIooxT8tLLVuyqRlaQFPIpRUrGNisL2gEYxieiQJHJdDA2Gka1reNY17VotaQvc/ANlB/M5OgUb+1ec8Hw98Xrz3w7G5bi5cuKApuSGRbfXwzqOtUOWk40XOJalZo8IV7q5oy3M1vUgGPiVlnlo30qLHuuHxy3Qe/CS2pgl8pygnyPzmq1sXHPcTlGxM5gDrtzrNcU4kwcMpM5gdeoO3vEVk48dmrKddmxw/FxcxFxe7RS2QtcViMiOco8C6HxbifOuI4u5h8VcbEDvCvhdSSRkfZkPLb9ao+CY1We4zQAbcGOckEae31q1xGLOIupYki5cVLBMxPiWX9QodqsRx06OEp/Je4DAWcSGW0d1JR+YI3S4vuNap+KdmbyXRbdGe3oSyCcy6H2IOnvXoXCOAWcMsWUyyBLa5miNTJ3qwy1fjx6XfpQlyG30cVq1CgREAaE6gdDTu7rqK0ClWio+2VuSiFqXLSy0WOhipU6W6SrU6ClY0hvd0clTAUitRsZzlaYwroZajYVJMTICtDLUuWiEp2RoiValVacFp8UDojuW5BG0gienmRXmFzs1dwjkyhJkZgZb1jl616nWO7fY1EyWkUG9e0zHZEBGYjoeXlBqtyIbRLPHlrIzNjtBcstGH1uA+Jj4tAZhj09Dzr1BX7+yt/FZbPfobRswGW5m0TcSpLEfSvJ2xGVVWwRlBOZ4li2kkeQ5VuL3EBewdu9Yuk38OF8TAsVJ2zCILGOXWsXL9vSNVPYveMYxwbNm2hEazcKnUnLltmdYgn2qrvXDbZbOUBNwxWCS0GSD6TptVT2i4iXS3fdmOVFDt8L5gQDcVejuQPKPOo8EwvWwVdu8kqgcggALJk8pBHvXKcG+ztjkkqI+LYkswdAcynOuogEEMpGukyPlW3wWLW7bW4hkMJ5aHmD0NYq6AFJkaHxTMiInaursriymIZP7q9qJ5XAOX8S/UedaHCy6vVlLm4rWxsYoRTgaVbBkDIoxTooimI5Mbw1Ly5Lgkcx/tWI7WcObDd33bygjLZiEEGF1nXUk+wr0VUrz3t9dZypYQBooDAkQdC3qeQqlyqrsucW76MN/6gZcwYAtJVuRABOo/rauXiNzMqke59TvXRetG65VEzQstlGoDEasfWPnS4jwVrF7uB4hIidNJGvkPWqypFp2+iqtNlbwnqJ9R/xV19nVsvxSwTrBuM07/Aw/U1U8UsgYhwBCyCB00H9e9bf7IuzztiDjWEWlRlRj+N2MGPSD86sQ77OM+kz1YrQinkUKuJlEbFKKfFLLRYHBRigKixeLW0udzCjcwTHmY2HnSA6AKlUVy4TFJcXPbdXB2KsCPeK5OJ9qcPh3Fu85ViJ+FiI9Yik2iSRdCjWcxPay3dtH9gvWHvCIS44WRzAnnWVv8A2m4u0Sl/CqrToZYD1Ay+IHqDXPZI6aNnpRpjCvNR9pOLZVIsoqsSBdlipjQjYc/OuvD9vMYpa3cwgd1GeFfL4ObKCPENQdCd/Kj6sbD6UjfRUGM4hbsgG66oDMZjEx0rD/8AuqTZd+4i4CAil5UyQDmMSIHlWF7Q8duYy8L12BChVUElVG5ieZolkXwEcT+T3q0wYBlMgiQRsQedOmsR9mvHi9lrDkTagrJ/A3r0OlbYGukXas5yVOgVke33AA6HFLmNxECZRqCpO8coDEmNwBWvpU5pSVBFtOzyHhXDHYDIMungn8bEasvVR8q0B43fVmtWLmGtopAcd2iyVABfUGTJI12Nc/aNns4t8RclQ3gs6fhjcctNPnUT2lXCi7eEtHhTmxIMFj6x8zWFli1Ls2sbTj0WmO4QzWbeIuYhMSbcC3h1VfECQWQZQMyiAY10WqtWFy4VsLkZiFthdSFPxW3BGvruOtajgIV7Zxr3Fwy2VjO2WVHwmJ0UcoG5NZHinbg37wIQ3rVtjb/LcvWhE3CQJ1MR00pRUnYWk6NJ/ZyYZGXEHxwItyDmJ+KTy8QmfWqe9iXQQsSdV5ZRB0FXOPxIf9nutaK57dzQrlOQEZSeRMH10qF8AbuW2vdZGiGd1TJ1I68tKhGVM6NXEh7NdtWN9cJiNS3hS51IBjP6gb9fWtwK877f9mEwWHt3bd3NfJcMwOjIdQyEH4lOX61tOBY/vsPbuEySoBPUjQmtni5vqRMbkY9XaLGnLTJ0qvv4y/kYLbGf8JBzKPykzAmJMTy3513nPU4RjsXNlJIUbnQetebdscDdu458Nb+8uMywinwqAumcx4YMyTV3iuI4tcj3EK22e0rsrBWRcwDsROmYbb7itPw21bW2O5grr4gc0mfES3Np3J1qnbzSdqki7/xVruys4L2Ls2LdrwjvFCtcYTFxwAxLA/EOk7QKx/a22e8bvQnel2NtgJItAkEH3A/ymvSOI3ctm43S25/8T/vXi3E7T2sScO5zP3auxJ/7ihok/wAX61z5Eaao6caXyyu43goZHy+G6isOvhm2w/zCfSvTPsokcPAJ/vLpA6AOwPtMfOvNsSW01nZROoABgmOnOvVuzSKmHsPaju1FtM+2dbikZyP4kU/4qWPJo1Y8sNkzRkUKJNCtIzRUCaRNNJpgcIqDiHDu9WM9y2fzIQPmCCCK61WpAKiySPOsV2ExdhzdwV8EkyVPgJ+Ug/IVW4ztNjbUJjbQg6feWwyn0Kn+desRUGOwKXUNu6iupEFWEiubgdFP9nlIvYO9/wBSwU87LiAeoDDQ+s0y/wAOUFf2e+7gHS1eWCPfYzVv2l+zdrYN7AkmNTZYySOiN18qzHCeMlTqToSGRgJEcoYbiq000WIOL8LjDkrKBCiuZa0fEhJ0JU8j5/rVrhmJygAsF+H89vcQp0zLHL1rlvcUUWe8gSfhDbfLQ1V/2+4/F7cvTr9ar034WLSO3ivZAtNyztzG305Vx3+zC5FYErm0uIw8SMeY6jnUuH4607zJ2aSP9fmatf7Y7wgMocjY6nL5AjU+hmhSkvR6p+GPbgrpdKBxl18akgMOg/rlWh4Nfv2WDWrjtMeF9QQeUE1a4a3abUQCupRzl18v6FXmIsW7tjNaQ2WSPicsCSQCTO0bih53EFhT9HXeOXGC5VC6jPMz6Dprz10qO5jrlu4cpLLGgLBlnTNIiRGsa61wYfgrlCnelVYguQzF806gEmDPSup+EWioljo3iLOSxhQPEJg6zp5VxfIk3Z0WCCVMhxnEFxYVXtIYfwmSx5gkDSJ85ro4xwRdXJWIC92qawoBUwSfCDpvtUFvEW7MPILr4V5QDvA5RmI03ili+LIVGUlo011YamQT0/1rnOWSbs6RUIKkZ7iHBWu4fuUYqGbMASMqEGYZY16DxCJrn7L8BxFu/ZZltnISNWjKs6wY1PPWrO7xq2kyYA0JIJEkjcx1ge9Fe1VjMPvrYgyIbnEz8/1ropZEqoi1Bu0y87WC6uGsKJYo9xVuZgSFchVVtBB1AjrPSs3jsDeXNaAaSLYZdM2ZgBA8vEfnV/Y7RXLtsopR0uuiZxlzSZyMJ6OASfKK4O0QvW7y38M3eRdWzb1BLAWkYC5AgGRNQ1ti21VGW7S9nr2CtobhJS5MI75ipE6EfhPmK1f2X8aDWWw7EAq02xzZSNdPIj6isb2n47cxbS8kh7gYeZJmPlFWX2b2QMaohiwVyTOgGWJ8xpHuK0eP01ZSzfcj1unioxThWgZwb9hXUo4lWEEdah4Zw9bAZbYyoWlVmY8IBPuQT710TRmlqrslfVHB2ouf/CviYzW2WembwyPSax/bvhaO17iNkllR7Vho2ypa7xnHMwGHyrcY7CLdttbf4W0MfP8AkKyvEcLdwwQgg2VxQIQ65luW3tnP/idR6LVPkY23si3gmqowY4LcOAt4mCS73V/hykEfz+Va7+0nXDYKxZJVv2XDhlO1ycjgj94N+tdGE4sbeHvWFUL3d+++0gd5BIAPXOfnXP2bQ3r1qRPdgiY+HKVyqPIrFUY3KVf2XJNKJ6AWpTTKM1tJGQ3YSabNAmmFqYhBacFp0Ua4nahlKnkUIosVDDVBx7sXYxRzsuS5/wBxRqf4hzrQmmsab+4V0ec4jsBiFUotwunQMY06qTXI/YK9Iyqx9YH6zNenUq5vAmdVnkjyvinZy5hbXeNbdjMSoBVfNok/yqnwmN1mZ21DZTXtbVwvwSwTmNpJ/hFRfG/TJLktemFwOPzCVFxmHSGPtlk1ecMfFXACbZWROa45nVcoGQjYegrT2sMqiFVQPIRTqUeHH1jly5eIz1jsu395eJEzlRAADvoSZFd9vs9ZG6z1kkzVlRBqxHDBeIrvNN+s57fD7S/DbQeiiuhVA2pUq6KEV8HPZ/s5uKcMt4iy1i6JRxBHvIIPUEAivFMd2MxQxL2Ldl2hmyGPCUkwcx02r3Saou1faVcLaOUjvCPCDqF5ZiPU7edQyQjVnTHN3R5FhsHftsUdWVl/CTDdYj+VaG7w3GJbhDdK3SLjR4RmCZpXkSFIHXWqW1cY3Lbu0lgxYnUySJmN+XSvU+M3VuYK3bUObilSVtqCzhISS6mAAFieYGtZmV6tGhG2eRYC24Y6aiWhp0mflqK6uG8cfDX7N/mjQ45G22jLpvp9YrQYO6lo21uW4dVZXts4KurElCTEqQfWuS52estLFnU6HKrCAT0BBpxy07G8Wx7BZuBgGGoIBB8iJFSA1hOE9qXw9pbRU3EtqFB2eBoJOx09K03B+0VvEyEzBgASGEaHTQ860YZoTXRnzwzi/C3BozTRRLxqfrXQ5BNQ4vDLcXI4kSp91IYfUVIrgiQQR1BmjR0Ha7Mn2h4FczXLtmCLjWiy8yRCt7fCfY1Z9luGGzZhxDkkMeoU5VPpAFXFCa5LEk7Ojytqh00C1NmlNdjkEmmGkTQNMRODRmo89ItVcskgNIGos1EGgVhY1GzUWaoi1TSIMdmpTTKM1MiGlNNmlQIcTQmgaU0xMJpCgaNMQppGlTblwKCzGABJPkKQHBx3jS4a1nbUkhEHVmMSfIb15Lx7ih769cuNmzlDb108JkE+Q6c6tO1HaJMY0Ipch8lpNdWmNBVXwfhw/bjZxDJCkG48+BTllhPPaPnVPLNv/C5igo++npXYr7Ord23axuJGVXZbgU6M/PxnkugOUUO1XGV4dZe3ZZluXHfKvdABrZliS0dW8pM0cV9oa4iyMLhsNcIIQKG0iTCXGjZRv7V18H7OBAHxB727mLZmJaJ6T7/OqcMM8srl4WJZFBf2eYcJ4Jfxl9ZLnNBe4dgm0z7GPStTf7F3kw63EJZwJa2d9z8J5mORrf27IUQoA9BTjV/+PGuyr/IlfR49h+IgZ9/ChzK0DMyfEq+flXRiOJrZufdsFgAg23JEnU67jzFM4lhScXiMT3QuYZb5FwDYQoBMbgzzHM1s+FdkMBdtrdt2xcUjTMSfUEHn5VUjguXRblnpdl52V4xav2Az580CTII1LDlqPh+tDtG4K5SrtazKSLeQBgpGjMTMHn1kipuH8MtWFyWLa213hAACetdGUcwD7D1oycPJOalu0l8HCOeKv7fTl4bhSoLfCGMrbXKERTsNBqY512k01FAEDQDkKNaSVKipJ32KmzRNNNSIimhNI0KYgk0DQJpVJIB80iaBoVVLAQaWakKBqSRBsaxpsUjSFdEiIqNAUKADSFGhQIVKlRFMQJpA0jQpiHVXce4Y2Ism0rFc28c+Qk9ASDA3yxzqxNIUqsadFB2b7G2sIA0Z7n5yPh0iF6V3js1h+VlPizbbtEZj56n51ZGnLUXFLols2Q4XBJbnIoE7xv5fKukClThTpfAO36CgaJoigRScE4Etq29t01dy9wk5hcY/i8tI05U/gvZ9cK9zufDbcJFvkHBfM3uGUAfuirmm86ikiUpPwQpAUaQqRGhRQo000AI02nGmimIaaBp1CpIQ2lRNA1ID/9k="/>
          <p:cNvSpPr>
            <a:spLocks noChangeAspect="1" noChangeArrowheads="1"/>
          </p:cNvSpPr>
          <p:nvPr/>
        </p:nvSpPr>
        <p:spPr bwMode="auto">
          <a:xfrm>
            <a:off x="8689975" y="-858838"/>
            <a:ext cx="2581275" cy="1771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052" name="AutoShape 4" descr="data:image/jpeg;base64,/9j/4AAQSkZJRgABAQAAAQABAAD/2wCEAAkGBhQSEBUQEBQUFRQUFRQVFBQUFBQVFBQUFBYVFBUUFBUXGyYfGBojGRQWIC8gIycpLCwsFR4xNTAqNSYrLCkBCQoKDgwOGg8PGiofHR0pKSksKSwpKSkpLCksKSkpKSkpKSwsKSkpKSkpLCkpLCkpKSwsKSkpKSkpLCwsKSksLP/AABEIALoBDwMBIgACEQEDEQH/xAAbAAABBQEBAAAAAAAAAAAAAAABAAIDBQYEB//EAEEQAAIBAgQDBgMFBQcDBQAAAAECEQADBBIhMQVBUQYTImFxgTKRoQcjQlKxFGJywfAVQ4KS0eHxM1OiFhckNML/xAAaAQACAwEBAAAAAAAAAAAAAAAAAQIEBQMG/8QAJREAAgICAwABBAMBAAAAAAAAAAECEQMSBCExQRMiMlEUYXEz/9oADAMBAAIRAxEAPwCCKIpUq1jNFRoCjFACpCjSAoEGlNI0ooAU0aVKgA1F+0rmykweh0n061IyyCNtN6yuJxzK5sYrcfBdGkjkTFcss3BWjrjgpOmaw0prLnHXUgF/4W0II867sPx+CFvLB/MslTXKHKhJ0TnxpJWXRpCgjgiQZFGrVldodQpCjQKhUZpUqBipUqVAgmgKMUKBhpUhQoANKKVGgAClNKaa90DViB6mP1pNpejSvwdSpA0RTEKaQpUooA5aVE0ooGCKdQiiKABRoxQoAJpUaQFAhtOijFKgAVk+1qxcXvP+m/wN+K24H1B3j1rWVxcUsW7q/s91gC4lQSA2mkr/AFzrnkjcTpjdSMJh+JPZbI8MmhKn4SJ+JTyMTtprqKubOKRlkeO0d1MZ7ROnynlz5Qao+J4F7Ldzd9UeND5/6ijw3Ml1dQh5M3wQd5OxU8+VZOSFGlCVmuwV82iATKPqrz4T6n+e/Wr1DPUdQdwehqtscOIRpAh97YOguQSGttH6gbxUfA+I94oX8oAPXKIABHl/OOVdOPncXq/CGfCpLZFwKVEUq1jMFRpUaABSIoxRigAUIp0UgKAG0YoxQ9aAFFIVyvxS0phrijaCxyqZ6MfCfnUlzHW1El1+YPyA1NLZEqY+7dCAs2w1M9KxnaXtHDlrTCCsTrOmgGunOrDj/EDk70Du0Gzuv3jk6QiHXbrXnl+4xctJYzMnUmD/AMVQzPeZdwrWJ63wR2OGtF/iNtZ9Yrurn4diRctI6kEEDY6SNCPnXRFX4+FKXrCKU0gKVMic0UhTgKUUDBFGKMUctADYogU7LRAoAYKNGKMUACKUU6KWWgQ0Csv27wINtLwbK6HKB+adYHQ6T7Vq4qu4/wALF+wyHQjxKehFQyfiycHUjCWe0HeJ3OLGdfwvs6nqGrt4Styy0oFvWuSmAxH7s6AjpMVTYbCknUK0CY5nyHXnV/wyyo+GUJiUf4D/AIWlD7QR5Vk5J30amOFdltjeL90Lb2lhSSMrSFBiQpG6xy3HTSosJeXve+tgrLHOkzox8QB+Z9qm47YZrVs91lyN498jKRoVOsagVz8OseIKDJDR5jy9J2NVm0jvRobONRnZFaSDtsYOtdMVmcVgymJkaAZSDzWQP1M/QVpcM+ZQT/z5j1rW4uZTWrMzkYHB7DgtGKeBSy1cKgyKIFPy0stADCKUU+KUUAMiuHjGFuPaIsMFuAhlJ+Ekbq3kRIqxrl4lge9tlQzIdCroYKkbHzHlSkSi6ZlsObQ8GLwjo3PIHe0x5kBTp196s8Vjrdi1ms21AjdxkUev4mPlFOwD31YpdxNh8mhlYuD11A2rJ9sOMgubayzazcb4RGn3a7e5qtKVRLCWzKbi/GXv3CzvmAnLAKqBzheX1NVymDXTw7BG8+QQNCWY7ADmafxju+8U2YgohYCYDx4gJ9qq7Wyyo1E232ecSz2nsk6oxYD919T8mn51rgK8l7J47ucXbYmFJKN6P4RPoxBr1yKvYpWilmVOxtKnEUorscTnAoxTstOC0hjIpwWnhaIWgBmWjlqQLSy0wI8tLLU2WlloAhy0ctSZaIFAiLLRKSIOx3qSKWWgLo8v4ng1sX2QggKYB8uW1XGCxVsxmafYjT1qz7ZcKtuneExc2A/Nrt/vWTsYVwNI08yfnpWLnxpSo18E242ei8ONhrD2BeKrcVgQSuhI3Gs1W8K4ZcFrVIKEeIiNuU+tZ/DcUuW4JRHHQ7/MGuu8bl05h8B1CgmFGsaT9apOFfJcjJP4L6/aU4nMhyt3aHKw0JMhgDsR/wAVYG4oZVGhYElfyeX6/SqDhuMCGWBvZB452W2xADqdz4iPT3rRcatFUa8rZoc5BAP3ciPGOkAQanim4ZE0c8sVOLQ/LSy0+2QwDDYgEehFPyV6RO+zAap0Q5aOWpglHJQIhyUClT5K58fjFs2zccSBy11PSozlrFslGNuir4vjsk+LLBAjTMxOoAB5VTYbtgytFxMy7gj4vPTY71e9peNIMMcQMItwiCWY5YGwPU9eQrIdznCkwJ6bCSNv0rFXIyp7M11hxyjUTQY18NcUX1KZ9s2QNc22AOx21rEY3hxu3DduApbG8yXduVtSfiYnkNpq1wuIaziUysgElXLeJI3nTY6VYLjrbsbl1i5tm5kGX80r4VHkJ8prpk5Fq/kjjwNOvgzdnCBBkA3JZwBI5FVnoBv51nrpzOT1JPtOntFbtuOlVvMUUMy5bSMPDnMy7HyGscyBWGuAj+umn8qhit9snlpdIapjXoQR7V672X4i2Iwlu68ZjmBjbwsV/QA+9eSAeBj6e1a77NA5vPDEIqjMu4M6D0iKu4ZVKinmVxPQwKUU8rQy1eKIzLRy0+KIWkSGBacFp+WjFMBoWiFp6rTslICPJRy1KFpZaYEOShlqYrQK0CIctHLT8tOCUAZnttkSyLrAlgcqxzLRv8qyXDsTn0zBZ6gEVou32MbMliBlgXDOskEgfKKz+BvWwPvAfOB9ayeSlszU40moosbRI3VHHUhht5jSuzDcSBBHd5CmqQ0xodD5HSuTD4WwWHdtcZvygFecb9NavMDw2139tQ2UnKQt0ZQWBBynN1285rNm0ujQhbVkWDx6KCH+7UFzCopLBwGCSdSkjblM1Z3MWLlktJBfZVPhUefrp8qt8f2XwzRet3UCZig1BE6TBHodKqRhwgZCxaVksDKEREj6Vxc7fRJK1Z0dnjmwyHpmX2ViBVl3dVvZD/68fluXB/5Fv0I+dXJWvUYpXBHncq+9kOSjkqXLSK12s50Q5aZfwgcZXAIkHXqNRXRlogUn2MqO0ODz4W6v7oPsCCfoKxvDuFtebuwfEBKjqJ1y/wBc69Iu25UjqCPmIrAZVz5lBX4YGzAkTty3rH59pqjV4NNOysxvDct3IQPDow/eGknzp93EsICwCvhmPcn9atcYrOzEgS5mI8QmP6+dVlxbt24LVyFYK2TwmTlBOo9B9DVJSv0uNURYjhJvhLQ1n8WwViSZc8gYqsxfY10GUEtc8JEfCZ1P0rZ8M7MYhrIbDXEZgpFzLcWYmcrgweQqK/hGtXO5vmCAHzKDppJAnfl9anGbj4QcU/Tzq7h+7RlZYbTSemoqy7I8W/Y74a5pavDK3VQpgN8z8q1/atbOMGHuIMhS2bd1QQMxDCJHMg6+c1huI8NZXAAJYHSdo5GrePJ2irPH0z2RRIkbHakVqXC2T3aZonKsxsDAkDymn93WumZbRzZacBT8tHLUExjAKcFpwSpEt07Aaq07JUwt07JSsKIMtIrU+SmZaEwohIpsVMRTctSsiR5aeEp4WpFSk2MznbJrNux3l5MzTltxo2Y679OfOvO7eNLnxlVXyH9TXpfbbhfe4VmAlrU3AOsAzPtJ9q834KG72FtrcYjRWjLO+9Z/I/Iv8d1EusFiLeUmyjZtFzNsefhHISKteGY8h2uXCpKIzm06z3qLuqMdmiY9KreHteznvPEzEKtu2ghIMzA/nWi4hgAVcXb1tnNgC3aLANvAKMI8QJmOdZORrY043qS3cCBhQET7tyl9HkkAROUj8JB0rmYRDFly3BmWBoDpIP8AiPWrJ7eUW7d0kI9pVnZS4IkkDr4QKrXwK23NsvoCQg5k7lteQ0qv8neP4nd2SMd8hic6v/nWP/xV/FZXgitYxSW7n94hUToWgZlMb7A1ritei407xowOTCsjIooxT8tLLVuyqRlaQFPIpRUrGNisL2gEYxieiQJHJdDA2Gka1reNY17VotaQvc/ANlB/M5OgUb+1ec8Hw98Xrz3w7G5bi5cuKApuSGRbfXwzqOtUOWk40XOJalZo8IV7q5oy3M1vUgGPiVlnlo30qLHuuHxy3Qe/CS2pgl8pygnyPzmq1sXHPcTlGxM5gDrtzrNcU4kwcMpM5gdeoO3vEVk48dmrKddmxw/FxcxFxe7RS2QtcViMiOco8C6HxbifOuI4u5h8VcbEDvCvhdSSRkfZkPLb9ao+CY1We4zQAbcGOckEae31q1xGLOIupYki5cVLBMxPiWX9QodqsRx06OEp/Je4DAWcSGW0d1JR+YI3S4vuNap+KdmbyXRbdGe3oSyCcy6H2IOnvXoXCOAWcMsWUyyBLa5miNTJ3qwy1fjx6XfpQlyG30cVq1CgREAaE6gdDTu7rqK0ClWio+2VuSiFqXLSy0WOhipU6W6SrU6ClY0hvd0clTAUitRsZzlaYwroZajYVJMTICtDLUuWiEp2RoiValVacFp8UDojuW5BG0gienmRXmFzs1dwjkyhJkZgZb1jl616nWO7fY1EyWkUG9e0zHZEBGYjoeXlBqtyIbRLPHlrIzNjtBcstGH1uA+Jj4tAZhj09Dzr1BX7+yt/FZbPfobRswGW5m0TcSpLEfSvJ2xGVVWwRlBOZ4li2kkeQ5VuL3EBewdu9Yuk38OF8TAsVJ2zCILGOXWsXL9vSNVPYveMYxwbNm2hEazcKnUnLltmdYgn2qrvXDbZbOUBNwxWCS0GSD6TptVT2i4iXS3fdmOVFDt8L5gQDcVejuQPKPOo8EwvWwVdu8kqgcggALJk8pBHvXKcG+ztjkkqI+LYkswdAcynOuogEEMpGukyPlW3wWLW7bW4hkMJ5aHmD0NYq6AFJkaHxTMiInaursriymIZP7q9qJ5XAOX8S/UedaHCy6vVlLm4rWxsYoRTgaVbBkDIoxTooimI5Mbw1Ly5Lgkcx/tWI7WcObDd33bygjLZiEEGF1nXUk+wr0VUrz3t9dZypYQBooDAkQdC3qeQqlyqrsucW76MN/6gZcwYAtJVuRABOo/rauXiNzMqke59TvXRetG65VEzQstlGoDEasfWPnS4jwVrF7uB4hIidNJGvkPWqypFp2+iqtNlbwnqJ9R/xV19nVsvxSwTrBuM07/Aw/U1U8UsgYhwBCyCB00H9e9bf7IuzztiDjWEWlRlRj+N2MGPSD86sQ77OM+kz1YrQinkUKuJlEbFKKfFLLRYHBRigKixeLW0udzCjcwTHmY2HnSA6AKlUVy4TFJcXPbdXB2KsCPeK5OJ9qcPh3Fu85ViJ+FiI9Yik2iSRdCjWcxPay3dtH9gvWHvCIS44WRzAnnWVv8A2m4u0Sl/CqrToZYD1Ay+IHqDXPZI6aNnpRpjCvNR9pOLZVIsoqsSBdlipjQjYc/OuvD9vMYpa3cwgd1GeFfL4ObKCPENQdCd/Kj6sbD6UjfRUGM4hbsgG66oDMZjEx0rD/8AuqTZd+4i4CAil5UyQDmMSIHlWF7Q8duYy8L12BChVUElVG5ieZolkXwEcT+T3q0wYBlMgiQRsQedOmsR9mvHi9lrDkTagrJ/A3r0OlbYGukXas5yVOgVke33AA6HFLmNxECZRqCpO8coDEmNwBWvpU5pSVBFtOzyHhXDHYDIMungn8bEasvVR8q0B43fVmtWLmGtopAcd2iyVABfUGTJI12Nc/aNns4t8RclQ3gs6fhjcctNPnUT2lXCi7eEtHhTmxIMFj6x8zWFli1Ls2sbTj0WmO4QzWbeIuYhMSbcC3h1VfECQWQZQMyiAY10WqtWFy4VsLkZiFthdSFPxW3BGvruOtajgIV7Zxr3Fwy2VjO2WVHwmJ0UcoG5NZHinbg37wIQ3rVtjb/LcvWhE3CQJ1MR00pRUnYWk6NJ/ZyYZGXEHxwItyDmJ+KTy8QmfWqe9iXQQsSdV5ZRB0FXOPxIf9nutaK57dzQrlOQEZSeRMH10qF8AbuW2vdZGiGd1TJ1I68tKhGVM6NXEh7NdtWN9cJiNS3hS51IBjP6gb9fWtwK877f9mEwWHt3bd3NfJcMwOjIdQyEH4lOX61tOBY/vsPbuEySoBPUjQmtni5vqRMbkY9XaLGnLTJ0qvv4y/kYLbGf8JBzKPykzAmJMTy3513nPU4RjsXNlJIUbnQetebdscDdu458Nb+8uMywinwqAumcx4YMyTV3iuI4tcj3EK22e0rsrBWRcwDsROmYbb7itPw21bW2O5grr4gc0mfES3Np3J1qnbzSdqki7/xVruys4L2Ls2LdrwjvFCtcYTFxwAxLA/EOk7QKx/a22e8bvQnel2NtgJItAkEH3A/ymvSOI3ctm43S25/8T/vXi3E7T2sScO5zP3auxJ/7ihok/wAX61z5Eaao6caXyyu43goZHy+G6isOvhm2w/zCfSvTPsokcPAJ/vLpA6AOwPtMfOvNsSW01nZROoABgmOnOvVuzSKmHsPaju1FtM+2dbikZyP4kU/4qWPJo1Y8sNkzRkUKJNCtIzRUCaRNNJpgcIqDiHDu9WM9y2fzIQPmCCCK61WpAKiySPOsV2ExdhzdwV8EkyVPgJ+Ug/IVW4ztNjbUJjbQg6feWwyn0Kn+desRUGOwKXUNu6iupEFWEiubgdFP9nlIvYO9/wBSwU87LiAeoDDQ+s0y/wAOUFf2e+7gHS1eWCPfYzVv2l+zdrYN7AkmNTZYySOiN18qzHCeMlTqToSGRgJEcoYbiq000WIOL8LjDkrKBCiuZa0fEhJ0JU8j5/rVrhmJygAsF+H89vcQp0zLHL1rlvcUUWe8gSfhDbfLQ1V/2+4/F7cvTr9ar034WLSO3ivZAtNyztzG305Vx3+zC5FYErm0uIw8SMeY6jnUuH4607zJ2aSP9fmatf7Y7wgMocjY6nL5AjU+hmhSkvR6p+GPbgrpdKBxl18akgMOg/rlWh4Nfv2WDWrjtMeF9QQeUE1a4a3abUQCupRzl18v6FXmIsW7tjNaQ2WSPicsCSQCTO0bih53EFhT9HXeOXGC5VC6jPMz6Dprz10qO5jrlu4cpLLGgLBlnTNIiRGsa61wYfgrlCnelVYguQzF806gEmDPSup+EWioljo3iLOSxhQPEJg6zp5VxfIk3Z0WCCVMhxnEFxYVXtIYfwmSx5gkDSJ85ro4xwRdXJWIC92qawoBUwSfCDpvtUFvEW7MPILr4V5QDvA5RmI03ili+LIVGUlo011YamQT0/1rnOWSbs6RUIKkZ7iHBWu4fuUYqGbMASMqEGYZY16DxCJrn7L8BxFu/ZZltnISNWjKs6wY1PPWrO7xq2kyYA0JIJEkjcx1ge9Fe1VjMPvrYgyIbnEz8/1ropZEqoi1Bu0y87WC6uGsKJYo9xVuZgSFchVVtBB1AjrPSs3jsDeXNaAaSLYZdM2ZgBA8vEfnV/Y7RXLtsopR0uuiZxlzSZyMJ6OASfKK4O0QvW7y38M3eRdWzb1BLAWkYC5AgGRNQ1ti21VGW7S9nr2CtobhJS5MI75ipE6EfhPmK1f2X8aDWWw7EAq02xzZSNdPIj6isb2n47cxbS8kh7gYeZJmPlFWX2b2QMaohiwVyTOgGWJ8xpHuK0eP01ZSzfcj1unioxThWgZwb9hXUo4lWEEdah4Zw9bAZbYyoWlVmY8IBPuQT710TRmlqrslfVHB2ouf/CviYzW2WembwyPSax/bvhaO17iNkllR7Vho2ypa7xnHMwGHyrcY7CLdttbf4W0MfP8AkKyvEcLdwwQgg2VxQIQ65luW3tnP/idR6LVPkY23si3gmqowY4LcOAt4mCS73V/hykEfz+Va7+0nXDYKxZJVv2XDhlO1ycjgj94N+tdGE4sbeHvWFUL3d+++0gd5BIAPXOfnXP2bQ3r1qRPdgiY+HKVyqPIrFUY3KVf2XJNKJ6AWpTTKM1tJGQ3YSabNAmmFqYhBacFp0Ua4nahlKnkUIosVDDVBx7sXYxRzsuS5/wBxRqf4hzrQmmsab+4V0ec4jsBiFUotwunQMY06qTXI/YK9Iyqx9YH6zNenUq5vAmdVnkjyvinZy5hbXeNbdjMSoBVfNok/yqnwmN1mZ21DZTXtbVwvwSwTmNpJ/hFRfG/TJLktemFwOPzCVFxmHSGPtlk1ecMfFXACbZWROa45nVcoGQjYegrT2sMqiFVQPIRTqUeHH1jly5eIz1jsu395eJEzlRAADvoSZFd9vs9ZG6z1kkzVlRBqxHDBeIrvNN+s57fD7S/DbQeiiuhVA2pUq6KEV8HPZ/s5uKcMt4iy1i6JRxBHvIIPUEAivFMd2MxQxL2Ldl2hmyGPCUkwcx02r3Saou1faVcLaOUjvCPCDqF5ZiPU7edQyQjVnTHN3R5FhsHftsUdWVl/CTDdYj+VaG7w3GJbhDdK3SLjR4RmCZpXkSFIHXWqW1cY3Lbu0lgxYnUySJmN+XSvU+M3VuYK3bUObilSVtqCzhISS6mAAFieYGtZmV6tGhG2eRYC24Y6aiWhp0mflqK6uG8cfDX7N/mjQ45G22jLpvp9YrQYO6lo21uW4dVZXts4KurElCTEqQfWuS52estLFnU6HKrCAT0BBpxy07G8Wx7BZuBgGGoIBB8iJFSA1hOE9qXw9pbRU3EtqFB2eBoJOx09K03B+0VvEyEzBgASGEaHTQ860YZoTXRnzwzi/C3BozTRRLxqfrXQ5BNQ4vDLcXI4kSp91IYfUVIrgiQQR1BmjR0Ha7Mn2h4FczXLtmCLjWiy8yRCt7fCfY1Z9luGGzZhxDkkMeoU5VPpAFXFCa5LEk7Ojytqh00C1NmlNdjkEmmGkTQNMRODRmo89ItVcskgNIGos1EGgVhY1GzUWaoi1TSIMdmpTTKM1MiGlNNmlQIcTQmgaU0xMJpCgaNMQppGlTblwKCzGABJPkKQHBx3jS4a1nbUkhEHVmMSfIb15Lx7ih769cuNmzlDb108JkE+Q6c6tO1HaJMY0Ipch8lpNdWmNBVXwfhw/bjZxDJCkG48+BTllhPPaPnVPLNv/C5igo++npXYr7Ord23axuJGVXZbgU6M/PxnkugOUUO1XGV4dZe3ZZluXHfKvdABrZliS0dW8pM0cV9oa4iyMLhsNcIIQKG0iTCXGjZRv7V18H7OBAHxB727mLZmJaJ6T7/OqcMM8srl4WJZFBf2eYcJ4Jfxl9ZLnNBe4dgm0z7GPStTf7F3kw63EJZwJa2d9z8J5mORrf27IUQoA9BTjV/+PGuyr/IlfR49h+IgZ9/ChzK0DMyfEq+flXRiOJrZufdsFgAg23JEnU67jzFM4lhScXiMT3QuYZb5FwDYQoBMbgzzHM1s+FdkMBdtrdt2xcUjTMSfUEHn5VUjguXRblnpdl52V4xav2Az580CTII1LDlqPh+tDtG4K5SrtazKSLeQBgpGjMTMHn1kipuH8MtWFyWLa213hAACetdGUcwD7D1oycPJOalu0l8HCOeKv7fTl4bhSoLfCGMrbXKERTsNBqY512k01FAEDQDkKNaSVKipJ32KmzRNNNSIimhNI0KYgk0DQJpVJIB80iaBoVVLAQaWakKBqSRBsaxpsUjSFdEiIqNAUKADSFGhQIVKlRFMQJpA0jQpiHVXce4Y2Ism0rFc28c+Qk9ASDA3yxzqxNIUqsadFB2b7G2sIA0Z7n5yPh0iF6V3js1h+VlPizbbtEZj56n51ZGnLUXFLols2Q4XBJbnIoE7xv5fKukClThTpfAO36CgaJoigRScE4Etq29t01dy9wk5hcY/i8tI05U/gvZ9cK9zufDbcJFvkHBfM3uGUAfuirmm86ikiUpPwQpAUaQqRGhRQo000AI02nGmimIaaBp1CpIQ2lRNA1ID/9k="/>
          <p:cNvSpPr>
            <a:spLocks noChangeAspect="1" noChangeArrowheads="1"/>
          </p:cNvSpPr>
          <p:nvPr/>
        </p:nvSpPr>
        <p:spPr bwMode="auto">
          <a:xfrm>
            <a:off x="8689975" y="-858838"/>
            <a:ext cx="2581275" cy="1771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54" name="Picture 6" descr="http://www.slaati.com/inf/contents/albumsth/14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8280920" cy="52565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/>
          </a:bodyPr>
          <a:lstStyle/>
          <a:p>
            <a:pPr marL="742950" indent="-742950" algn="r" rtl="1">
              <a:buNone/>
            </a:pPr>
            <a:endParaRPr lang="ar-AE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 rtl="1">
              <a:buNone/>
            </a:pPr>
            <a:r>
              <a:rPr lang="ar-AE" sz="4400" dirty="0" smtClean="0">
                <a:latin typeface="Traditional Arabic" pitchFamily="18" charset="-78"/>
                <a:cs typeface="Traditional Arabic" pitchFamily="18" charset="-78"/>
              </a:rPr>
              <a:t>للكائنات الحية مميزات حياتية من أجل أن:</a:t>
            </a:r>
          </a:p>
          <a:p>
            <a:pPr marL="742950" indent="-742950" algn="r" rtl="1">
              <a:buFont typeface="Wingdings" pitchFamily="2" charset="2"/>
              <a:buChar char="v"/>
            </a:pPr>
            <a:r>
              <a:rPr lang="ar-AE" sz="4400" dirty="0" smtClean="0">
                <a:latin typeface="Traditional Arabic" pitchFamily="18" charset="-78"/>
                <a:cs typeface="Traditional Arabic" pitchFamily="18" charset="-78"/>
              </a:rPr>
              <a:t>تنمو.</a:t>
            </a:r>
          </a:p>
          <a:p>
            <a:pPr marL="742950" indent="-742950" algn="r" rtl="1">
              <a:buFont typeface="Wingdings" pitchFamily="2" charset="2"/>
              <a:buChar char="v"/>
            </a:pPr>
            <a:r>
              <a:rPr lang="ar-AE" sz="4400" dirty="0" smtClean="0">
                <a:latin typeface="Traditional Arabic" pitchFamily="18" charset="-78"/>
                <a:cs typeface="Traditional Arabic" pitchFamily="18" charset="-78"/>
              </a:rPr>
              <a:t>تتطور.</a:t>
            </a:r>
          </a:p>
          <a:p>
            <a:pPr marL="742950" indent="-742950" algn="r" rtl="1">
              <a:buFont typeface="Wingdings" pitchFamily="2" charset="2"/>
              <a:buChar char="v"/>
            </a:pPr>
            <a:r>
              <a:rPr lang="ar-AE" sz="4400" dirty="0" smtClean="0">
                <a:latin typeface="Traditional Arabic" pitchFamily="18" charset="-78"/>
                <a:cs typeface="Traditional Arabic" pitchFamily="18" charset="-78"/>
              </a:rPr>
              <a:t>تتكاثر.</a:t>
            </a:r>
          </a:p>
          <a:p>
            <a:pPr marL="742950" indent="-742950" algn="r" rtl="1">
              <a:buFont typeface="Wingdings" pitchFamily="2" charset="2"/>
              <a:buChar char="v"/>
            </a:pPr>
            <a:r>
              <a:rPr lang="ar-AE" sz="4400" dirty="0" smtClean="0">
                <a:latin typeface="Traditional Arabic" pitchFamily="18" charset="-78"/>
                <a:cs typeface="Traditional Arabic" pitchFamily="18" charset="-78"/>
              </a:rPr>
              <a:t>تتنفس.</a:t>
            </a:r>
          </a:p>
          <a:p>
            <a:pPr marL="742950" indent="-742950" algn="r" rtl="1">
              <a:buFont typeface="Wingdings" pitchFamily="2" charset="2"/>
              <a:buChar char="v"/>
            </a:pPr>
            <a:r>
              <a:rPr lang="ar-AE" sz="4400" b="1" dirty="0" smtClean="0">
                <a:solidFill>
                  <a:srgbClr val="FF0066"/>
                </a:solidFill>
                <a:latin typeface="Traditional Arabic" pitchFamily="18" charset="-78"/>
                <a:cs typeface="Traditional Arabic" pitchFamily="18" charset="-78"/>
              </a:rPr>
              <a:t>تتحرك.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6E77B-36F1-47D8-86C9-5AA2D131E3DF}" type="slidenum">
              <a:rPr lang="he-IL" sz="2400" b="1" smtClean="0">
                <a:solidFill>
                  <a:schemeClr val="accent1">
                    <a:lumMod val="75000"/>
                  </a:schemeClr>
                </a:solidFill>
              </a:rPr>
              <a:pPr/>
              <a:t>8</a:t>
            </a:fld>
            <a:endParaRPr lang="he-IL" sz="3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ar-AE" sz="4400" b="1" dirty="0" smtClean="0">
                <a:solidFill>
                  <a:srgbClr val="B50B70"/>
                </a:solidFill>
                <a:latin typeface="Traditional Arabic" pitchFamily="18" charset="-78"/>
                <a:cs typeface="Traditional Arabic" pitchFamily="18" charset="-78"/>
              </a:rPr>
              <a:t>لماذا الحركة مهمة للكائنات </a:t>
            </a:r>
            <a:r>
              <a:rPr lang="ar-AE" sz="4400" b="1" dirty="0" err="1" smtClean="0">
                <a:solidFill>
                  <a:srgbClr val="B50B70"/>
                </a:solidFill>
                <a:latin typeface="Traditional Arabic" pitchFamily="18" charset="-78"/>
                <a:cs typeface="Traditional Arabic" pitchFamily="18" charset="-78"/>
              </a:rPr>
              <a:t>الحية؟</a:t>
            </a:r>
            <a:endParaRPr lang="ar-AE" sz="4400" b="1" dirty="0" smtClean="0">
              <a:solidFill>
                <a:srgbClr val="B50B7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/>
          </a:bodyPr>
          <a:lstStyle/>
          <a:p>
            <a:pPr marL="742950" indent="-742950" algn="r">
              <a:buNone/>
            </a:pPr>
            <a:endParaRPr lang="ar-AE" sz="4400" dirty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r">
              <a:buFont typeface="Wingdings" pitchFamily="2" charset="2"/>
              <a:buChar char="Ø"/>
            </a:pPr>
            <a:endParaRPr lang="ar-AE" sz="44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6E77B-36F1-47D8-86C9-5AA2D131E3DF}" type="slidenum">
              <a:rPr lang="he-IL" sz="2800" b="1" smtClean="0">
                <a:solidFill>
                  <a:schemeClr val="accent1">
                    <a:lumMod val="75000"/>
                  </a:schemeClr>
                </a:solidFill>
              </a:rPr>
              <a:pPr/>
              <a:t>9</a:t>
            </a:fld>
            <a:endParaRPr lang="he-IL" sz="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323528" y="404664"/>
          <a:ext cx="8616280" cy="5936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620</TotalTime>
  <Words>476</Words>
  <Application>Microsoft Office PowerPoint</Application>
  <PresentationFormat>‫הצגה על המסך (4:3)</PresentationFormat>
  <Paragraphs>114</Paragraphs>
  <Slides>18</Slides>
  <Notes>9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19" baseType="lpstr">
      <vt:lpstr>Concourse</vt:lpstr>
      <vt:lpstr>שקופית 1</vt:lpstr>
      <vt:lpstr>مشروع التخرج</vt:lpstr>
      <vt:lpstr>שקופית 3</vt:lpstr>
      <vt:lpstr>درسنا لليوم</vt:lpstr>
      <vt:lpstr>أهمية الحركة للجسم</vt:lpstr>
      <vt:lpstr>أهمية الحركة للجسم</vt:lpstr>
      <vt:lpstr>أهمية الحركة للجسم</vt:lpstr>
      <vt:lpstr>لماذا الحركة مهمة للكائنات الحية؟</vt:lpstr>
      <vt:lpstr>שקופית 9</vt:lpstr>
      <vt:lpstr>الحركة هي مميز حياتي للكائنات الحية</vt:lpstr>
      <vt:lpstr>שקופית 11</vt:lpstr>
      <vt:lpstr>שקופית 12</vt:lpstr>
      <vt:lpstr>שקופית 13</vt:lpstr>
      <vt:lpstr>أسد يصطاد فريسته</vt:lpstr>
      <vt:lpstr>שקופית 15</vt:lpstr>
      <vt:lpstr>שקופית 16</vt:lpstr>
      <vt:lpstr>الوظيفة البيتية</vt:lpstr>
      <vt:lpstr>مواقع للبحث عن معلومات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hp</dc:creator>
  <cp:lastModifiedBy>hp</cp:lastModifiedBy>
  <cp:revision>23</cp:revision>
  <dcterms:created xsi:type="dcterms:W3CDTF">2012-12-22T12:47:48Z</dcterms:created>
  <dcterms:modified xsi:type="dcterms:W3CDTF">2013-03-17T15:13:09Z</dcterms:modified>
</cp:coreProperties>
</file>