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0" r:id="rId6"/>
    <p:sldId id="264" r:id="rId7"/>
    <p:sldId id="263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hyperlink" Target="https://sites.google.com/site/dianaabuhablh/home/aflam/amthan-byty" TargetMode="External"/><Relationship Id="rId4" Type="http://schemas.openxmlformats.org/officeDocument/2006/relationships/image" Target="../media/image6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hyperlink" Target="https://sites.google.com/site/dianaabuhablh/home/tqyym-alwhdte-altlymyte" TargetMode="External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ites.google.com/site/dianaabuhablh/home/aflam/amthan-byty" TargetMode="External"/><Relationship Id="rId1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ites.google.com/site/dianaabuhablh/home/tqyym-alwhdte-altlymyte" TargetMode="External"/><Relationship Id="rId1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D715E4-FB43-4BE4-AF10-6889EE49324E}" type="doc">
      <dgm:prSet loTypeId="urn:microsoft.com/office/officeart/2005/8/layout/hProcess10" loCatId="process" qsTypeId="urn:microsoft.com/office/officeart/2005/8/quickstyle/3d6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B60F098F-EBA2-420F-A8A1-4CA3713D34F6}">
      <dgm:prSet phldrT="[טקסט]"/>
      <dgm:spPr/>
      <dgm:t>
        <a:bodyPr/>
        <a:lstStyle/>
        <a:p>
          <a:pPr rtl="1"/>
          <a:r>
            <a:rPr lang="ar-AE" b="1" dirty="0" smtClean="0">
              <a:latin typeface="Simplified Arabic" pitchFamily="18" charset="-78"/>
              <a:cs typeface="Simplified Arabic" pitchFamily="18" charset="-78"/>
              <a:hlinkClick xmlns:r="http://schemas.openxmlformats.org/officeDocument/2006/relationships" r:id="rId1"/>
            </a:rPr>
            <a:t>امتحان تقييم </a:t>
          </a:r>
          <a:endParaRPr lang="he-IL" dirty="0"/>
        </a:p>
      </dgm:t>
    </dgm:pt>
    <dgm:pt modelId="{993F0C65-94F0-4379-B875-0FD499B4A6AA}" type="parTrans" cxnId="{F399E046-EACD-4818-B5C3-9662D9425F24}">
      <dgm:prSet/>
      <dgm:spPr/>
      <dgm:t>
        <a:bodyPr/>
        <a:lstStyle/>
        <a:p>
          <a:pPr rtl="1"/>
          <a:endParaRPr lang="he-IL"/>
        </a:p>
      </dgm:t>
    </dgm:pt>
    <dgm:pt modelId="{A95270B3-766A-4B2E-830F-4DE7864E4429}" type="sibTrans" cxnId="{F399E046-EACD-4818-B5C3-9662D9425F24}">
      <dgm:prSet/>
      <dgm:spPr/>
      <dgm:t>
        <a:bodyPr/>
        <a:lstStyle/>
        <a:p>
          <a:pPr rtl="1"/>
          <a:endParaRPr lang="he-IL"/>
        </a:p>
      </dgm:t>
    </dgm:pt>
    <dgm:pt modelId="{E1011EF2-0984-4BC1-88EA-2F7002DB3A2F}">
      <dgm:prSet phldrT="[טקסט]"/>
      <dgm:spPr/>
      <dgm:t>
        <a:bodyPr/>
        <a:lstStyle/>
        <a:p>
          <a:pPr rtl="1"/>
          <a:r>
            <a:rPr lang="ar-AE" b="1" smtClean="0">
              <a:latin typeface="Simplified Arabic" pitchFamily="18" charset="-78"/>
              <a:cs typeface="Simplified Arabic" pitchFamily="18" charset="-78"/>
            </a:rPr>
            <a:t>للوحدة التعليمية </a:t>
          </a:r>
          <a:endParaRPr lang="he-IL" dirty="0"/>
        </a:p>
      </dgm:t>
    </dgm:pt>
    <dgm:pt modelId="{BF5BAC6B-228C-409B-AF10-CBAC4668AB0F}" type="parTrans" cxnId="{B6152D03-FDC9-46EC-87B3-D059134116A3}">
      <dgm:prSet/>
      <dgm:spPr/>
      <dgm:t>
        <a:bodyPr/>
        <a:lstStyle/>
        <a:p>
          <a:pPr rtl="1"/>
          <a:endParaRPr lang="he-IL"/>
        </a:p>
      </dgm:t>
    </dgm:pt>
    <dgm:pt modelId="{46250634-C8FE-4F31-A586-40238B053587}" type="sibTrans" cxnId="{B6152D03-FDC9-46EC-87B3-D059134116A3}">
      <dgm:prSet/>
      <dgm:spPr/>
      <dgm:t>
        <a:bodyPr/>
        <a:lstStyle/>
        <a:p>
          <a:pPr rtl="1"/>
          <a:endParaRPr lang="he-IL"/>
        </a:p>
      </dgm:t>
    </dgm:pt>
    <dgm:pt modelId="{9E51A2C0-DCB4-4E64-A6C6-36C74117D4FC}">
      <dgm:prSet phldrT="[טקסט]"/>
      <dgm:spPr/>
      <dgm:t>
        <a:bodyPr/>
        <a:lstStyle/>
        <a:p>
          <a:pPr rtl="1"/>
          <a:r>
            <a:rPr lang="ar-AE" b="1" dirty="0" err="1" smtClean="0">
              <a:latin typeface="Simplified Arabic" pitchFamily="18" charset="-78"/>
              <a:cs typeface="Simplified Arabic" pitchFamily="18" charset="-78"/>
            </a:rPr>
            <a:t>مُحوسب</a:t>
          </a:r>
          <a:endParaRPr lang="he-IL" dirty="0"/>
        </a:p>
      </dgm:t>
    </dgm:pt>
    <dgm:pt modelId="{F071BDA7-3EFE-4F5A-BE35-89924A622EDA}" type="parTrans" cxnId="{E28DDFDB-D7D1-411B-ADFC-B98172D8E774}">
      <dgm:prSet/>
      <dgm:spPr/>
      <dgm:t>
        <a:bodyPr/>
        <a:lstStyle/>
        <a:p>
          <a:pPr rtl="1"/>
          <a:endParaRPr lang="he-IL"/>
        </a:p>
      </dgm:t>
    </dgm:pt>
    <dgm:pt modelId="{55CB782A-5244-48CC-B232-8703C1C6FD95}" type="sibTrans" cxnId="{E28DDFDB-D7D1-411B-ADFC-B98172D8E774}">
      <dgm:prSet/>
      <dgm:spPr/>
      <dgm:t>
        <a:bodyPr/>
        <a:lstStyle/>
        <a:p>
          <a:pPr rtl="1"/>
          <a:endParaRPr lang="he-IL"/>
        </a:p>
      </dgm:t>
    </dgm:pt>
    <dgm:pt modelId="{E168B628-E68F-448C-B3BF-E75C214170AA}" type="pres">
      <dgm:prSet presAssocID="{B9D715E4-FB43-4BE4-AF10-6889EE4932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661662E1-5D69-4831-ACB2-C7F0CCEA3041}" type="pres">
      <dgm:prSet presAssocID="{B60F098F-EBA2-420F-A8A1-4CA3713D34F6}" presName="composite" presStyleCnt="0"/>
      <dgm:spPr/>
    </dgm:pt>
    <dgm:pt modelId="{BEE91E90-F5A3-4196-BBCC-F9E19ADD07A2}" type="pres">
      <dgm:prSet presAssocID="{B60F098F-EBA2-420F-A8A1-4CA3713D34F6}" presName="imagSh" presStyleLbl="bgImgPlace1" presStyleIdx="0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4940975-4151-4B0E-9BEE-732DAC1EB502}" type="pres">
      <dgm:prSet presAssocID="{B60F098F-EBA2-420F-A8A1-4CA3713D34F6}" presName="tx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772E2B0-46E3-4E8A-9593-0955D3397AA2}" type="pres">
      <dgm:prSet presAssocID="{A95270B3-766A-4B2E-830F-4DE7864E4429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796D9EF7-E9ED-4B79-A16A-AA6F2132F6FF}" type="pres">
      <dgm:prSet presAssocID="{A95270B3-766A-4B2E-830F-4DE7864E4429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8257E2C2-5E58-42B5-977E-ACA5D36EC38A}" type="pres">
      <dgm:prSet presAssocID="{E1011EF2-0984-4BC1-88EA-2F7002DB3A2F}" presName="composite" presStyleCnt="0"/>
      <dgm:spPr/>
    </dgm:pt>
    <dgm:pt modelId="{78510E07-A003-4F5D-9377-8E6892290BC1}" type="pres">
      <dgm:prSet presAssocID="{E1011EF2-0984-4BC1-88EA-2F7002DB3A2F}" presName="imagSh" presStyleLbl="bgImgPlace1" presStyleIdx="1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AF369C27-0894-4948-821E-EEAC1CB49C9C}" type="pres">
      <dgm:prSet presAssocID="{E1011EF2-0984-4BC1-88EA-2F7002DB3A2F}" presName="tx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988CB01-73CE-4DB4-86CF-2DA60733454F}" type="pres">
      <dgm:prSet presAssocID="{46250634-C8FE-4F31-A586-40238B053587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DBB6EAA9-AD35-4520-8D82-EE585DD01CEA}" type="pres">
      <dgm:prSet presAssocID="{46250634-C8FE-4F31-A586-40238B053587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021C9979-A6C3-4160-8BD6-1BC32A5AD0D4}" type="pres">
      <dgm:prSet presAssocID="{9E51A2C0-DCB4-4E64-A6C6-36C74117D4FC}" presName="composite" presStyleCnt="0"/>
      <dgm:spPr/>
    </dgm:pt>
    <dgm:pt modelId="{D084E747-9233-40C9-BFD0-ADF2C159FAD1}" type="pres">
      <dgm:prSet presAssocID="{9E51A2C0-DCB4-4E64-A6C6-36C74117D4FC}" presName="imagSh" presStyleLbl="bgImgPlace1" presStyleIdx="2" presStyleCnt="3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8FB3C334-EC76-43A1-BBCA-4C1BC57F93DC}" type="pres">
      <dgm:prSet presAssocID="{9E51A2C0-DCB4-4E64-A6C6-36C74117D4FC}" presName="tx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C9AFC4E-64EC-46C0-B408-DBCE19438F78}" type="presOf" srcId="{46250634-C8FE-4F31-A586-40238B053587}" destId="{8988CB01-73CE-4DB4-86CF-2DA60733454F}" srcOrd="0" destOrd="0" presId="urn:microsoft.com/office/officeart/2005/8/layout/hProcess10"/>
    <dgm:cxn modelId="{E28DDFDB-D7D1-411B-ADFC-B98172D8E774}" srcId="{B9D715E4-FB43-4BE4-AF10-6889EE49324E}" destId="{9E51A2C0-DCB4-4E64-A6C6-36C74117D4FC}" srcOrd="2" destOrd="0" parTransId="{F071BDA7-3EFE-4F5A-BE35-89924A622EDA}" sibTransId="{55CB782A-5244-48CC-B232-8703C1C6FD95}"/>
    <dgm:cxn modelId="{D8C8E74A-0F84-4631-9BB5-1EC4E8B6014C}" type="presOf" srcId="{46250634-C8FE-4F31-A586-40238B053587}" destId="{DBB6EAA9-AD35-4520-8D82-EE585DD01CEA}" srcOrd="1" destOrd="0" presId="urn:microsoft.com/office/officeart/2005/8/layout/hProcess10"/>
    <dgm:cxn modelId="{7231CAD0-D4BC-4658-9D24-091B23DBCA2B}" type="presOf" srcId="{B9D715E4-FB43-4BE4-AF10-6889EE49324E}" destId="{E168B628-E68F-448C-B3BF-E75C214170AA}" srcOrd="0" destOrd="0" presId="urn:microsoft.com/office/officeart/2005/8/layout/hProcess10"/>
    <dgm:cxn modelId="{F399E046-EACD-4818-B5C3-9662D9425F24}" srcId="{B9D715E4-FB43-4BE4-AF10-6889EE49324E}" destId="{B60F098F-EBA2-420F-A8A1-4CA3713D34F6}" srcOrd="0" destOrd="0" parTransId="{993F0C65-94F0-4379-B875-0FD499B4A6AA}" sibTransId="{A95270B3-766A-4B2E-830F-4DE7864E4429}"/>
    <dgm:cxn modelId="{912ECCB1-EEA7-4E9D-9840-44B230B335AD}" type="presOf" srcId="{9E51A2C0-DCB4-4E64-A6C6-36C74117D4FC}" destId="{8FB3C334-EC76-43A1-BBCA-4C1BC57F93DC}" srcOrd="0" destOrd="0" presId="urn:microsoft.com/office/officeart/2005/8/layout/hProcess10"/>
    <dgm:cxn modelId="{D10DBB40-9D5D-4C58-B37A-91F3382F0636}" type="presOf" srcId="{A95270B3-766A-4B2E-830F-4DE7864E4429}" destId="{4772E2B0-46E3-4E8A-9593-0955D3397AA2}" srcOrd="0" destOrd="0" presId="urn:microsoft.com/office/officeart/2005/8/layout/hProcess10"/>
    <dgm:cxn modelId="{A429756F-F0B2-4DE1-8006-EFBEDC0FCE63}" type="presOf" srcId="{E1011EF2-0984-4BC1-88EA-2F7002DB3A2F}" destId="{AF369C27-0894-4948-821E-EEAC1CB49C9C}" srcOrd="0" destOrd="0" presId="urn:microsoft.com/office/officeart/2005/8/layout/hProcess10"/>
    <dgm:cxn modelId="{90969F7A-A7F3-4864-900E-FEED7FE4149D}" type="presOf" srcId="{A95270B3-766A-4B2E-830F-4DE7864E4429}" destId="{796D9EF7-E9ED-4B79-A16A-AA6F2132F6FF}" srcOrd="1" destOrd="0" presId="urn:microsoft.com/office/officeart/2005/8/layout/hProcess10"/>
    <dgm:cxn modelId="{D80896C6-22FA-46F0-9737-AD7E8F20C82F}" type="presOf" srcId="{B60F098F-EBA2-420F-A8A1-4CA3713D34F6}" destId="{04940975-4151-4B0E-9BEE-732DAC1EB502}" srcOrd="0" destOrd="0" presId="urn:microsoft.com/office/officeart/2005/8/layout/hProcess10"/>
    <dgm:cxn modelId="{B6152D03-FDC9-46EC-87B3-D059134116A3}" srcId="{B9D715E4-FB43-4BE4-AF10-6889EE49324E}" destId="{E1011EF2-0984-4BC1-88EA-2F7002DB3A2F}" srcOrd="1" destOrd="0" parTransId="{BF5BAC6B-228C-409B-AF10-CBAC4668AB0F}" sibTransId="{46250634-C8FE-4F31-A586-40238B053587}"/>
    <dgm:cxn modelId="{B8D5AE27-693C-4C1D-8A3C-6C3313447D95}" type="presParOf" srcId="{E168B628-E68F-448C-B3BF-E75C214170AA}" destId="{661662E1-5D69-4831-ACB2-C7F0CCEA3041}" srcOrd="0" destOrd="0" presId="urn:microsoft.com/office/officeart/2005/8/layout/hProcess10"/>
    <dgm:cxn modelId="{7448D046-B0AC-4BDA-B026-33E759A42E8B}" type="presParOf" srcId="{661662E1-5D69-4831-ACB2-C7F0CCEA3041}" destId="{BEE91E90-F5A3-4196-BBCC-F9E19ADD07A2}" srcOrd="0" destOrd="0" presId="urn:microsoft.com/office/officeart/2005/8/layout/hProcess10"/>
    <dgm:cxn modelId="{6748E63E-4BD9-4A39-BEF6-4E33BD66A722}" type="presParOf" srcId="{661662E1-5D69-4831-ACB2-C7F0CCEA3041}" destId="{04940975-4151-4B0E-9BEE-732DAC1EB502}" srcOrd="1" destOrd="0" presId="urn:microsoft.com/office/officeart/2005/8/layout/hProcess10"/>
    <dgm:cxn modelId="{C35B7FF8-B4CB-483D-880E-7C9782BFC375}" type="presParOf" srcId="{E168B628-E68F-448C-B3BF-E75C214170AA}" destId="{4772E2B0-46E3-4E8A-9593-0955D3397AA2}" srcOrd="1" destOrd="0" presId="urn:microsoft.com/office/officeart/2005/8/layout/hProcess10"/>
    <dgm:cxn modelId="{2729B2CA-4A86-44BA-B2E2-68965A3ACF89}" type="presParOf" srcId="{4772E2B0-46E3-4E8A-9593-0955D3397AA2}" destId="{796D9EF7-E9ED-4B79-A16A-AA6F2132F6FF}" srcOrd="0" destOrd="0" presId="urn:microsoft.com/office/officeart/2005/8/layout/hProcess10"/>
    <dgm:cxn modelId="{AC2854AF-489D-4684-A99A-8FDC23E24525}" type="presParOf" srcId="{E168B628-E68F-448C-B3BF-E75C214170AA}" destId="{8257E2C2-5E58-42B5-977E-ACA5D36EC38A}" srcOrd="2" destOrd="0" presId="urn:microsoft.com/office/officeart/2005/8/layout/hProcess10"/>
    <dgm:cxn modelId="{23A0D6AE-9410-4633-8628-385E6F88BCCD}" type="presParOf" srcId="{8257E2C2-5E58-42B5-977E-ACA5D36EC38A}" destId="{78510E07-A003-4F5D-9377-8E6892290BC1}" srcOrd="0" destOrd="0" presId="urn:microsoft.com/office/officeart/2005/8/layout/hProcess10"/>
    <dgm:cxn modelId="{16D7036A-FE59-4E01-BFC6-449EA23A24A9}" type="presParOf" srcId="{8257E2C2-5E58-42B5-977E-ACA5D36EC38A}" destId="{AF369C27-0894-4948-821E-EEAC1CB49C9C}" srcOrd="1" destOrd="0" presId="urn:microsoft.com/office/officeart/2005/8/layout/hProcess10"/>
    <dgm:cxn modelId="{78540BF5-992D-479E-8A21-929D1CE10621}" type="presParOf" srcId="{E168B628-E68F-448C-B3BF-E75C214170AA}" destId="{8988CB01-73CE-4DB4-86CF-2DA60733454F}" srcOrd="3" destOrd="0" presId="urn:microsoft.com/office/officeart/2005/8/layout/hProcess10"/>
    <dgm:cxn modelId="{905CE65B-6F8E-47A4-A4A4-1E6196E765FF}" type="presParOf" srcId="{8988CB01-73CE-4DB4-86CF-2DA60733454F}" destId="{DBB6EAA9-AD35-4520-8D82-EE585DD01CEA}" srcOrd="0" destOrd="0" presId="urn:microsoft.com/office/officeart/2005/8/layout/hProcess10"/>
    <dgm:cxn modelId="{73B7C0BF-AC20-478C-AF8B-E49DE45C9E1A}" type="presParOf" srcId="{E168B628-E68F-448C-B3BF-E75C214170AA}" destId="{021C9979-A6C3-4160-8BD6-1BC32A5AD0D4}" srcOrd="4" destOrd="0" presId="urn:microsoft.com/office/officeart/2005/8/layout/hProcess10"/>
    <dgm:cxn modelId="{D96B4514-CA9A-463D-BD1D-A58CDDC2C21B}" type="presParOf" srcId="{021C9979-A6C3-4160-8BD6-1BC32A5AD0D4}" destId="{D084E747-9233-40C9-BFD0-ADF2C159FAD1}" srcOrd="0" destOrd="0" presId="urn:microsoft.com/office/officeart/2005/8/layout/hProcess10"/>
    <dgm:cxn modelId="{E562FCAB-E60A-45CC-AF8E-88BE79B0489D}" type="presParOf" srcId="{021C9979-A6C3-4160-8BD6-1BC32A5AD0D4}" destId="{8FB3C334-EC76-43A1-BBCA-4C1BC57F93D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968865-E495-44DE-8F60-6A3CDC07C435}" type="doc">
      <dgm:prSet loTypeId="urn:microsoft.com/office/officeart/2005/8/layout/hProcess10" loCatId="process" qsTypeId="urn:microsoft.com/office/officeart/2005/8/quickstyle/3d9" qsCatId="3D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B60123E9-E56A-44BC-A876-58FE90511768}">
      <dgm:prSet phldrT="[טקסט]"/>
      <dgm:spPr/>
      <dgm:t>
        <a:bodyPr/>
        <a:lstStyle/>
        <a:p>
          <a:pPr rtl="1"/>
          <a:r>
            <a:rPr lang="ar-AE" b="1" dirty="0" smtClean="0">
              <a:latin typeface="Simplified Arabic" pitchFamily="18" charset="-78"/>
              <a:cs typeface="Simplified Arabic" pitchFamily="18" charset="-78"/>
              <a:hlinkClick xmlns:r="http://schemas.openxmlformats.org/officeDocument/2006/relationships" r:id="rId1"/>
            </a:rPr>
            <a:t>تقييم </a:t>
          </a:r>
          <a:endParaRPr lang="he-IL" dirty="0"/>
        </a:p>
      </dgm:t>
    </dgm:pt>
    <dgm:pt modelId="{E8E59943-3421-4459-84F4-7A94EF70CB2C}" type="parTrans" cxnId="{4013A81D-79A5-4D4C-9C35-ECFC0F993C6B}">
      <dgm:prSet/>
      <dgm:spPr/>
      <dgm:t>
        <a:bodyPr/>
        <a:lstStyle/>
        <a:p>
          <a:pPr rtl="1"/>
          <a:endParaRPr lang="he-IL"/>
        </a:p>
      </dgm:t>
    </dgm:pt>
    <dgm:pt modelId="{E4FA3838-A494-40E5-A49A-BA6A7DF38B57}" type="sibTrans" cxnId="{4013A81D-79A5-4D4C-9C35-ECFC0F993C6B}">
      <dgm:prSet/>
      <dgm:spPr/>
      <dgm:t>
        <a:bodyPr/>
        <a:lstStyle/>
        <a:p>
          <a:pPr rtl="1"/>
          <a:endParaRPr lang="he-IL"/>
        </a:p>
      </dgm:t>
    </dgm:pt>
    <dgm:pt modelId="{1E80FC2F-C81E-420E-85C9-8B68513C8A14}">
      <dgm:prSet phldrT="[טקסט]"/>
      <dgm:spPr/>
      <dgm:t>
        <a:bodyPr/>
        <a:lstStyle/>
        <a:p>
          <a:pPr rtl="1"/>
          <a:r>
            <a:rPr lang="ar-AE" b="1" smtClean="0">
              <a:latin typeface="Simplified Arabic" pitchFamily="18" charset="-78"/>
              <a:cs typeface="Simplified Arabic" pitchFamily="18" charset="-78"/>
            </a:rPr>
            <a:t>الوحدة التعليمية </a:t>
          </a:r>
          <a:endParaRPr lang="he-IL" dirty="0"/>
        </a:p>
      </dgm:t>
    </dgm:pt>
    <dgm:pt modelId="{877FF6B0-73D0-4FD2-A09B-F25277F1DF27}" type="parTrans" cxnId="{491D2DDB-FFEB-42FB-8C29-A2F6F6E99FDE}">
      <dgm:prSet/>
      <dgm:spPr/>
      <dgm:t>
        <a:bodyPr/>
        <a:lstStyle/>
        <a:p>
          <a:pPr rtl="1"/>
          <a:endParaRPr lang="he-IL"/>
        </a:p>
      </dgm:t>
    </dgm:pt>
    <dgm:pt modelId="{B8CB38C8-314E-4074-944A-8324BA579370}" type="sibTrans" cxnId="{491D2DDB-FFEB-42FB-8C29-A2F6F6E99FDE}">
      <dgm:prSet/>
      <dgm:spPr/>
      <dgm:t>
        <a:bodyPr/>
        <a:lstStyle/>
        <a:p>
          <a:pPr rtl="1"/>
          <a:endParaRPr lang="he-IL"/>
        </a:p>
      </dgm:t>
    </dgm:pt>
    <dgm:pt modelId="{401DD583-D29B-4BD2-A31C-A9D31DD1EADE}">
      <dgm:prSet phldrT="[טקסט]"/>
      <dgm:spPr/>
      <dgm:t>
        <a:bodyPr/>
        <a:lstStyle/>
        <a:p>
          <a:pPr rtl="1"/>
          <a:r>
            <a:rPr lang="ar-AE" b="1" dirty="0" err="1" smtClean="0">
              <a:latin typeface="Simplified Arabic" pitchFamily="18" charset="-78"/>
              <a:cs typeface="Simplified Arabic" pitchFamily="18" charset="-78"/>
            </a:rPr>
            <a:t>محوسب</a:t>
          </a:r>
          <a:endParaRPr lang="he-IL" dirty="0"/>
        </a:p>
      </dgm:t>
    </dgm:pt>
    <dgm:pt modelId="{907452DD-A295-4233-AEDC-ECFF62DD68BA}" type="parTrans" cxnId="{C59C2803-894C-425B-B42C-E3CC3A5DF827}">
      <dgm:prSet/>
      <dgm:spPr/>
      <dgm:t>
        <a:bodyPr/>
        <a:lstStyle/>
        <a:p>
          <a:pPr rtl="1"/>
          <a:endParaRPr lang="he-IL"/>
        </a:p>
      </dgm:t>
    </dgm:pt>
    <dgm:pt modelId="{194E3AAA-A128-41CF-A9B7-964665186B83}" type="sibTrans" cxnId="{C59C2803-894C-425B-B42C-E3CC3A5DF827}">
      <dgm:prSet/>
      <dgm:spPr/>
      <dgm:t>
        <a:bodyPr/>
        <a:lstStyle/>
        <a:p>
          <a:pPr rtl="1"/>
          <a:endParaRPr lang="he-IL"/>
        </a:p>
      </dgm:t>
    </dgm:pt>
    <dgm:pt modelId="{859AA6D2-62EB-4BD8-899C-DC0B13973FDE}" type="pres">
      <dgm:prSet presAssocID="{5E968865-E495-44DE-8F60-6A3CDC07C4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8C30C8D8-BF34-424D-9F87-00C3F6EDF12F}" type="pres">
      <dgm:prSet presAssocID="{B60123E9-E56A-44BC-A876-58FE90511768}" presName="composite" presStyleCnt="0"/>
      <dgm:spPr/>
    </dgm:pt>
    <dgm:pt modelId="{6F25F453-3FE1-4985-8A00-BC81D71AD529}" type="pres">
      <dgm:prSet presAssocID="{B60123E9-E56A-44BC-A876-58FE90511768}" presName="imagSh" presStyleLbl="bgImgPlace1" presStyleIdx="0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0EA370C-5CD4-4ACE-86B9-06BF27685397}" type="pres">
      <dgm:prSet presAssocID="{B60123E9-E56A-44BC-A876-58FE90511768}" presName="tx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6E1D6D-F696-425C-84E3-E0BE26D60FD5}" type="pres">
      <dgm:prSet presAssocID="{E4FA3838-A494-40E5-A49A-BA6A7DF38B57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B191C84E-8628-40B1-9733-04490DB858FE}" type="pres">
      <dgm:prSet presAssocID="{E4FA3838-A494-40E5-A49A-BA6A7DF38B57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6B918EEB-2DAD-4B58-BD3A-1644FC50682D}" type="pres">
      <dgm:prSet presAssocID="{1E80FC2F-C81E-420E-85C9-8B68513C8A14}" presName="composite" presStyleCnt="0"/>
      <dgm:spPr/>
    </dgm:pt>
    <dgm:pt modelId="{B8E2C152-07CF-4B91-AB62-1B837E5F4EA6}" type="pres">
      <dgm:prSet presAssocID="{1E80FC2F-C81E-420E-85C9-8B68513C8A14}" presName="imagSh" presStyleLbl="bgImgPlace1" presStyleIdx="1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E85DEDF-70D1-4E56-8505-B4F495DFA061}" type="pres">
      <dgm:prSet presAssocID="{1E80FC2F-C81E-420E-85C9-8B68513C8A14}" presName="tx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C9BE6BA-0749-4C03-B56F-6670BE27036C}" type="pres">
      <dgm:prSet presAssocID="{B8CB38C8-314E-4074-944A-8324BA579370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06EE9EE2-3A7A-42BB-87A9-DA2484DF0F3C}" type="pres">
      <dgm:prSet presAssocID="{B8CB38C8-314E-4074-944A-8324BA579370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173EAF4B-F14C-4532-B625-DD13864349CD}" type="pres">
      <dgm:prSet presAssocID="{401DD583-D29B-4BD2-A31C-A9D31DD1EADE}" presName="composite" presStyleCnt="0"/>
      <dgm:spPr/>
    </dgm:pt>
    <dgm:pt modelId="{BD6872EF-7837-4FE7-993C-5ADD8B275B4D}" type="pres">
      <dgm:prSet presAssocID="{401DD583-D29B-4BD2-A31C-A9D31DD1EADE}" presName="imagSh" presStyleLbl="bgImgPlace1" presStyleIdx="2" presStyleCnt="3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F954C73D-C18B-4004-92AC-34DEB3334F0B}" type="pres">
      <dgm:prSet presAssocID="{401DD583-D29B-4BD2-A31C-A9D31DD1EADE}" presName="tx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013A81D-79A5-4D4C-9C35-ECFC0F993C6B}" srcId="{5E968865-E495-44DE-8F60-6A3CDC07C435}" destId="{B60123E9-E56A-44BC-A876-58FE90511768}" srcOrd="0" destOrd="0" parTransId="{E8E59943-3421-4459-84F4-7A94EF70CB2C}" sibTransId="{E4FA3838-A494-40E5-A49A-BA6A7DF38B57}"/>
    <dgm:cxn modelId="{FE4739F0-DA7F-4BB7-A817-884846E08E76}" type="presOf" srcId="{5E968865-E495-44DE-8F60-6A3CDC07C435}" destId="{859AA6D2-62EB-4BD8-899C-DC0B13973FDE}" srcOrd="0" destOrd="0" presId="urn:microsoft.com/office/officeart/2005/8/layout/hProcess10"/>
    <dgm:cxn modelId="{EC2745A9-C8AD-4721-8200-33F404F75C2A}" type="presOf" srcId="{B8CB38C8-314E-4074-944A-8324BA579370}" destId="{06EE9EE2-3A7A-42BB-87A9-DA2484DF0F3C}" srcOrd="1" destOrd="0" presId="urn:microsoft.com/office/officeart/2005/8/layout/hProcess10"/>
    <dgm:cxn modelId="{C59C2803-894C-425B-B42C-E3CC3A5DF827}" srcId="{5E968865-E495-44DE-8F60-6A3CDC07C435}" destId="{401DD583-D29B-4BD2-A31C-A9D31DD1EADE}" srcOrd="2" destOrd="0" parTransId="{907452DD-A295-4233-AEDC-ECFF62DD68BA}" sibTransId="{194E3AAA-A128-41CF-A9B7-964665186B83}"/>
    <dgm:cxn modelId="{D69099D8-C967-4FB5-9132-ECD03C089AB7}" type="presOf" srcId="{1E80FC2F-C81E-420E-85C9-8B68513C8A14}" destId="{1E85DEDF-70D1-4E56-8505-B4F495DFA061}" srcOrd="0" destOrd="0" presId="urn:microsoft.com/office/officeart/2005/8/layout/hProcess10"/>
    <dgm:cxn modelId="{AE332FEA-376D-45A8-B50D-08A1812899D5}" type="presOf" srcId="{B60123E9-E56A-44BC-A876-58FE90511768}" destId="{20EA370C-5CD4-4ACE-86B9-06BF27685397}" srcOrd="0" destOrd="0" presId="urn:microsoft.com/office/officeart/2005/8/layout/hProcess10"/>
    <dgm:cxn modelId="{491D2DDB-FFEB-42FB-8C29-A2F6F6E99FDE}" srcId="{5E968865-E495-44DE-8F60-6A3CDC07C435}" destId="{1E80FC2F-C81E-420E-85C9-8B68513C8A14}" srcOrd="1" destOrd="0" parTransId="{877FF6B0-73D0-4FD2-A09B-F25277F1DF27}" sibTransId="{B8CB38C8-314E-4074-944A-8324BA579370}"/>
    <dgm:cxn modelId="{FC95C121-907C-4D1B-9B87-B6844EC05E84}" type="presOf" srcId="{B8CB38C8-314E-4074-944A-8324BA579370}" destId="{FC9BE6BA-0749-4C03-B56F-6670BE27036C}" srcOrd="0" destOrd="0" presId="urn:microsoft.com/office/officeart/2005/8/layout/hProcess10"/>
    <dgm:cxn modelId="{F8704807-5E4D-45DF-B680-1909A536BAFC}" type="presOf" srcId="{E4FA3838-A494-40E5-A49A-BA6A7DF38B57}" destId="{B191C84E-8628-40B1-9733-04490DB858FE}" srcOrd="1" destOrd="0" presId="urn:microsoft.com/office/officeart/2005/8/layout/hProcess10"/>
    <dgm:cxn modelId="{AC0C5826-0CDE-4FB8-9741-31682A5E16B2}" type="presOf" srcId="{E4FA3838-A494-40E5-A49A-BA6A7DF38B57}" destId="{F76E1D6D-F696-425C-84E3-E0BE26D60FD5}" srcOrd="0" destOrd="0" presId="urn:microsoft.com/office/officeart/2005/8/layout/hProcess10"/>
    <dgm:cxn modelId="{73F71162-07D3-4E43-8023-B1E7AB6BEE68}" type="presOf" srcId="{401DD583-D29B-4BD2-A31C-A9D31DD1EADE}" destId="{F954C73D-C18B-4004-92AC-34DEB3334F0B}" srcOrd="0" destOrd="0" presId="urn:microsoft.com/office/officeart/2005/8/layout/hProcess10"/>
    <dgm:cxn modelId="{A274280E-BDB2-43B3-827E-058AFB97095C}" type="presParOf" srcId="{859AA6D2-62EB-4BD8-899C-DC0B13973FDE}" destId="{8C30C8D8-BF34-424D-9F87-00C3F6EDF12F}" srcOrd="0" destOrd="0" presId="urn:microsoft.com/office/officeart/2005/8/layout/hProcess10"/>
    <dgm:cxn modelId="{6F88DF4A-95C1-481D-B420-F298361465DF}" type="presParOf" srcId="{8C30C8D8-BF34-424D-9F87-00C3F6EDF12F}" destId="{6F25F453-3FE1-4985-8A00-BC81D71AD529}" srcOrd="0" destOrd="0" presId="urn:microsoft.com/office/officeart/2005/8/layout/hProcess10"/>
    <dgm:cxn modelId="{857EE617-78A2-415E-8AC9-DAC70B5924F1}" type="presParOf" srcId="{8C30C8D8-BF34-424D-9F87-00C3F6EDF12F}" destId="{20EA370C-5CD4-4ACE-86B9-06BF27685397}" srcOrd="1" destOrd="0" presId="urn:microsoft.com/office/officeart/2005/8/layout/hProcess10"/>
    <dgm:cxn modelId="{DAB9962A-9623-42CC-83A2-21777C7201D6}" type="presParOf" srcId="{859AA6D2-62EB-4BD8-899C-DC0B13973FDE}" destId="{F76E1D6D-F696-425C-84E3-E0BE26D60FD5}" srcOrd="1" destOrd="0" presId="urn:microsoft.com/office/officeart/2005/8/layout/hProcess10"/>
    <dgm:cxn modelId="{D515200B-AFBE-487F-BCE6-89E1C4DD8679}" type="presParOf" srcId="{F76E1D6D-F696-425C-84E3-E0BE26D60FD5}" destId="{B191C84E-8628-40B1-9733-04490DB858FE}" srcOrd="0" destOrd="0" presId="urn:microsoft.com/office/officeart/2005/8/layout/hProcess10"/>
    <dgm:cxn modelId="{124E4AFA-03A1-427D-829C-E462864FE884}" type="presParOf" srcId="{859AA6D2-62EB-4BD8-899C-DC0B13973FDE}" destId="{6B918EEB-2DAD-4B58-BD3A-1644FC50682D}" srcOrd="2" destOrd="0" presId="urn:microsoft.com/office/officeart/2005/8/layout/hProcess10"/>
    <dgm:cxn modelId="{E4C0F862-E4C1-4BDF-AFBE-FBAD9337ED5B}" type="presParOf" srcId="{6B918EEB-2DAD-4B58-BD3A-1644FC50682D}" destId="{B8E2C152-07CF-4B91-AB62-1B837E5F4EA6}" srcOrd="0" destOrd="0" presId="urn:microsoft.com/office/officeart/2005/8/layout/hProcess10"/>
    <dgm:cxn modelId="{77EC7529-3E41-4A94-B1E7-414136A68990}" type="presParOf" srcId="{6B918EEB-2DAD-4B58-BD3A-1644FC50682D}" destId="{1E85DEDF-70D1-4E56-8505-B4F495DFA061}" srcOrd="1" destOrd="0" presId="urn:microsoft.com/office/officeart/2005/8/layout/hProcess10"/>
    <dgm:cxn modelId="{C7D85CD0-E9CD-4943-B64B-77CAE1B1A483}" type="presParOf" srcId="{859AA6D2-62EB-4BD8-899C-DC0B13973FDE}" destId="{FC9BE6BA-0749-4C03-B56F-6670BE27036C}" srcOrd="3" destOrd="0" presId="urn:microsoft.com/office/officeart/2005/8/layout/hProcess10"/>
    <dgm:cxn modelId="{00A8B027-4B1C-4F45-8E25-493D92641703}" type="presParOf" srcId="{FC9BE6BA-0749-4C03-B56F-6670BE27036C}" destId="{06EE9EE2-3A7A-42BB-87A9-DA2484DF0F3C}" srcOrd="0" destOrd="0" presId="urn:microsoft.com/office/officeart/2005/8/layout/hProcess10"/>
    <dgm:cxn modelId="{7482E5A1-88A8-4238-A0E6-DFE983807DFE}" type="presParOf" srcId="{859AA6D2-62EB-4BD8-899C-DC0B13973FDE}" destId="{173EAF4B-F14C-4532-B625-DD13864349CD}" srcOrd="4" destOrd="0" presId="urn:microsoft.com/office/officeart/2005/8/layout/hProcess10"/>
    <dgm:cxn modelId="{C547D299-31B3-4FFF-BD27-D822DED39A76}" type="presParOf" srcId="{173EAF4B-F14C-4532-B625-DD13864349CD}" destId="{BD6872EF-7837-4FE7-993C-5ADD8B275B4D}" srcOrd="0" destOrd="0" presId="urn:microsoft.com/office/officeart/2005/8/layout/hProcess10"/>
    <dgm:cxn modelId="{B4966C83-235A-4D1D-B7D2-BF4BF1B5D33A}" type="presParOf" srcId="{173EAF4B-F14C-4532-B625-DD13864349CD}" destId="{F954C73D-C18B-4004-92AC-34DEB3334F0B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E91E90-F5A3-4196-BBCC-F9E19ADD07A2}">
      <dsp:nvSpPr>
        <dsp:cNvPr id="0" name=""/>
        <dsp:cNvSpPr/>
      </dsp:nvSpPr>
      <dsp:spPr>
        <a:xfrm>
          <a:off x="4547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4940975-4151-4B0E-9BEE-732DAC1EB502}">
      <dsp:nvSpPr>
        <dsp:cNvPr id="0" name=""/>
        <dsp:cNvSpPr/>
      </dsp:nvSpPr>
      <dsp:spPr>
        <a:xfrm>
          <a:off x="353341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dirty="0" smtClean="0">
              <a:latin typeface="Simplified Arabic" pitchFamily="18" charset="-78"/>
              <a:cs typeface="Simplified Arabic" pitchFamily="18" charset="-78"/>
              <a:hlinkClick xmlns:r="http://schemas.openxmlformats.org/officeDocument/2006/relationships" r:id="rId2"/>
            </a:rPr>
            <a:t>امتحان تقييم </a:t>
          </a:r>
          <a:endParaRPr lang="he-IL" sz="4300" kern="1200" dirty="0"/>
        </a:p>
      </dsp:txBody>
      <dsp:txXfrm>
        <a:off x="353341" y="3000482"/>
        <a:ext cx="2142589" cy="2142589"/>
      </dsp:txXfrm>
    </dsp:sp>
    <dsp:sp modelId="{4772E2B0-46E3-4E8A-9593-0955D3397AA2}">
      <dsp:nvSpPr>
        <dsp:cNvPr id="0" name=""/>
        <dsp:cNvSpPr/>
      </dsp:nvSpPr>
      <dsp:spPr>
        <a:xfrm>
          <a:off x="2559847" y="2528806"/>
          <a:ext cx="412710" cy="514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2559847" y="2528806"/>
        <a:ext cx="412710" cy="514834"/>
      </dsp:txXfrm>
    </dsp:sp>
    <dsp:sp modelId="{78510E07-A003-4F5D-9377-8E6892290BC1}">
      <dsp:nvSpPr>
        <dsp:cNvPr id="0" name=""/>
        <dsp:cNvSpPr/>
      </dsp:nvSpPr>
      <dsp:spPr>
        <a:xfrm>
          <a:off x="3326308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369C27-0894-4948-821E-EEAC1CB49C9C}">
      <dsp:nvSpPr>
        <dsp:cNvPr id="0" name=""/>
        <dsp:cNvSpPr/>
      </dsp:nvSpPr>
      <dsp:spPr>
        <a:xfrm>
          <a:off x="3675102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smtClean="0">
              <a:latin typeface="Simplified Arabic" pitchFamily="18" charset="-78"/>
              <a:cs typeface="Simplified Arabic" pitchFamily="18" charset="-78"/>
            </a:rPr>
            <a:t>للوحدة التعليمية </a:t>
          </a:r>
          <a:endParaRPr lang="he-IL" sz="4300" kern="1200" dirty="0"/>
        </a:p>
      </dsp:txBody>
      <dsp:txXfrm>
        <a:off x="3675102" y="3000482"/>
        <a:ext cx="2142589" cy="2142589"/>
      </dsp:txXfrm>
    </dsp:sp>
    <dsp:sp modelId="{8988CB01-73CE-4DB4-86CF-2DA60733454F}">
      <dsp:nvSpPr>
        <dsp:cNvPr id="0" name=""/>
        <dsp:cNvSpPr/>
      </dsp:nvSpPr>
      <dsp:spPr>
        <a:xfrm>
          <a:off x="5881607" y="2528806"/>
          <a:ext cx="412710" cy="514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5881607" y="2528806"/>
        <a:ext cx="412710" cy="514834"/>
      </dsp:txXfrm>
    </dsp:sp>
    <dsp:sp modelId="{D084E747-9233-40C9-BFD0-ADF2C159FAD1}">
      <dsp:nvSpPr>
        <dsp:cNvPr id="0" name=""/>
        <dsp:cNvSpPr/>
      </dsp:nvSpPr>
      <dsp:spPr>
        <a:xfrm>
          <a:off x="6648069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FB3C334-EC76-43A1-BBCA-4C1BC57F93DC}">
      <dsp:nvSpPr>
        <dsp:cNvPr id="0" name=""/>
        <dsp:cNvSpPr/>
      </dsp:nvSpPr>
      <dsp:spPr>
        <a:xfrm>
          <a:off x="6996862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dirty="0" err="1" smtClean="0">
              <a:latin typeface="Simplified Arabic" pitchFamily="18" charset="-78"/>
              <a:cs typeface="Simplified Arabic" pitchFamily="18" charset="-78"/>
            </a:rPr>
            <a:t>مُحوسب</a:t>
          </a:r>
          <a:endParaRPr lang="he-IL" sz="4300" kern="1200" dirty="0"/>
        </a:p>
      </dsp:txBody>
      <dsp:txXfrm>
        <a:off x="6996862" y="3000482"/>
        <a:ext cx="2142589" cy="21425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25F453-3FE1-4985-8A00-BC81D71AD529}">
      <dsp:nvSpPr>
        <dsp:cNvPr id="0" name=""/>
        <dsp:cNvSpPr/>
      </dsp:nvSpPr>
      <dsp:spPr>
        <a:xfrm>
          <a:off x="4547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A370C-5CD4-4ACE-86B9-06BF27685397}">
      <dsp:nvSpPr>
        <dsp:cNvPr id="0" name=""/>
        <dsp:cNvSpPr/>
      </dsp:nvSpPr>
      <dsp:spPr>
        <a:xfrm>
          <a:off x="353341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  <a:sp3d extrusionH="28000" prstMaterial="matte"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dirty="0" smtClean="0">
              <a:latin typeface="Simplified Arabic" pitchFamily="18" charset="-78"/>
              <a:cs typeface="Simplified Arabic" pitchFamily="18" charset="-78"/>
              <a:hlinkClick xmlns:r="http://schemas.openxmlformats.org/officeDocument/2006/relationships" r:id="rId2"/>
            </a:rPr>
            <a:t>تقييم </a:t>
          </a:r>
          <a:endParaRPr lang="he-IL" sz="4300" kern="1200" dirty="0"/>
        </a:p>
      </dsp:txBody>
      <dsp:txXfrm>
        <a:off x="353341" y="3000482"/>
        <a:ext cx="2142589" cy="2142589"/>
      </dsp:txXfrm>
    </dsp:sp>
    <dsp:sp modelId="{F76E1D6D-F696-425C-84E3-E0BE26D60FD5}">
      <dsp:nvSpPr>
        <dsp:cNvPr id="0" name=""/>
        <dsp:cNvSpPr/>
      </dsp:nvSpPr>
      <dsp:spPr>
        <a:xfrm>
          <a:off x="2559847" y="2528806"/>
          <a:ext cx="412710" cy="514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2559847" y="2528806"/>
        <a:ext cx="412710" cy="514834"/>
      </dsp:txXfrm>
    </dsp:sp>
    <dsp:sp modelId="{B8E2C152-07CF-4B91-AB62-1B837E5F4EA6}">
      <dsp:nvSpPr>
        <dsp:cNvPr id="0" name=""/>
        <dsp:cNvSpPr/>
      </dsp:nvSpPr>
      <dsp:spPr>
        <a:xfrm>
          <a:off x="3326308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5DEDF-70D1-4E56-8505-B4F495DFA061}">
      <dsp:nvSpPr>
        <dsp:cNvPr id="0" name=""/>
        <dsp:cNvSpPr/>
      </dsp:nvSpPr>
      <dsp:spPr>
        <a:xfrm>
          <a:off x="3675102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3241393"/>
            <a:satOff val="12376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  <a:sp3d extrusionH="28000" prstMaterial="matte"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smtClean="0">
              <a:latin typeface="Simplified Arabic" pitchFamily="18" charset="-78"/>
              <a:cs typeface="Simplified Arabic" pitchFamily="18" charset="-78"/>
            </a:rPr>
            <a:t>الوحدة التعليمية </a:t>
          </a:r>
          <a:endParaRPr lang="he-IL" sz="4300" kern="1200" dirty="0"/>
        </a:p>
      </dsp:txBody>
      <dsp:txXfrm>
        <a:off x="3675102" y="3000482"/>
        <a:ext cx="2142589" cy="2142589"/>
      </dsp:txXfrm>
    </dsp:sp>
    <dsp:sp modelId="{FC9BE6BA-0749-4C03-B56F-6670BE27036C}">
      <dsp:nvSpPr>
        <dsp:cNvPr id="0" name=""/>
        <dsp:cNvSpPr/>
      </dsp:nvSpPr>
      <dsp:spPr>
        <a:xfrm>
          <a:off x="5881607" y="2528806"/>
          <a:ext cx="412710" cy="5148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300" kern="1200"/>
        </a:p>
      </dsp:txBody>
      <dsp:txXfrm>
        <a:off x="5881607" y="2528806"/>
        <a:ext cx="412710" cy="514834"/>
      </dsp:txXfrm>
    </dsp:sp>
    <dsp:sp modelId="{BD6872EF-7837-4FE7-993C-5ADD8B275B4D}">
      <dsp:nvSpPr>
        <dsp:cNvPr id="0" name=""/>
        <dsp:cNvSpPr/>
      </dsp:nvSpPr>
      <dsp:spPr>
        <a:xfrm>
          <a:off x="6648069" y="1714928"/>
          <a:ext cx="2142589" cy="21425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4C73D-C18B-4004-92AC-34DEB3334F0B}">
      <dsp:nvSpPr>
        <dsp:cNvPr id="0" name=""/>
        <dsp:cNvSpPr/>
      </dsp:nvSpPr>
      <dsp:spPr>
        <a:xfrm>
          <a:off x="6996862" y="3000482"/>
          <a:ext cx="2142589" cy="2142589"/>
        </a:xfrm>
        <a:prstGeom prst="roundRect">
          <a:avLst>
            <a:gd name="adj" fmla="val 10000"/>
          </a:avLst>
        </a:prstGeom>
        <a:solidFill>
          <a:schemeClr val="accent2">
            <a:hueOff val="6482786"/>
            <a:satOff val="24753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  <a:sp3d extrusionH="28000" prstMaterial="matte"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4300" b="1" kern="1200" dirty="0" err="1" smtClean="0">
              <a:latin typeface="Simplified Arabic" pitchFamily="18" charset="-78"/>
              <a:cs typeface="Simplified Arabic" pitchFamily="18" charset="-78"/>
            </a:rPr>
            <a:t>محوسب</a:t>
          </a:r>
          <a:endParaRPr lang="he-IL" sz="4300" kern="1200" dirty="0"/>
        </a:p>
      </dsp:txBody>
      <dsp:txXfrm>
        <a:off x="6996862" y="3000482"/>
        <a:ext cx="2142589" cy="2142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80D7ED3-1295-4E14-9E30-7E783A7F1EE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7F8576-DE3C-4713-8F0B-51595014ED3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err="1" smtClean="0"/>
              <a:t>الأفتتاحية</a:t>
            </a:r>
            <a:r>
              <a:rPr lang="ar-AE" dirty="0" smtClean="0"/>
              <a:t>:</a:t>
            </a:r>
            <a:r>
              <a:rPr lang="ar-AE" baseline="0" dirty="0" smtClean="0"/>
              <a:t> من شريحة رقم 1- 2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F8576-DE3C-4713-8F0B-51595014ED3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err="1" smtClean="0"/>
              <a:t>إفتتاحية:</a:t>
            </a:r>
            <a:r>
              <a:rPr lang="ar-AE" baseline="0" dirty="0" smtClean="0"/>
              <a:t> </a:t>
            </a:r>
            <a:r>
              <a:rPr lang="en-US" baseline="0" dirty="0" smtClean="0"/>
              <a:t>http://www.youtube.com/watch?v=II9V54sP-vo</a:t>
            </a:r>
            <a:endParaRPr lang="ar-AE" baseline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F8576-DE3C-4713-8F0B-51595014ED3D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smtClean="0"/>
              <a:t>العرض+ التطبيق:</a:t>
            </a:r>
            <a:r>
              <a:rPr lang="ar-AE" baseline="0" dirty="0" smtClean="0"/>
              <a:t> شريحة رقم 3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F8576-DE3C-4713-8F0B-51595014ED3D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AE" dirty="0" smtClean="0"/>
              <a:t>الإجمال:</a:t>
            </a:r>
            <a:r>
              <a:rPr lang="ar-AE" baseline="0" dirty="0" smtClean="0"/>
              <a:t> من شريحة رقم 4- </a:t>
            </a:r>
            <a:r>
              <a:rPr lang="ar-AE" baseline="0" dirty="0" smtClean="0"/>
              <a:t>7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F8576-DE3C-4713-8F0B-51595014ED3D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כותרת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2" name="כותרת משנה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20" name="מציין מיקום של כותרת תחתונה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אליפסה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מלבן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מלבן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9" name="תרשים זרימה: תהליך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תרשים זרימה: תהליך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עוגה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אליפסה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טבעת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מציין מיקום של כותרת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טקסט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24" name="מציין מיקום של תאריך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C43A2F-4E63-4F47-9EB3-3D1DC005810E}" type="datetimeFigureOut">
              <a:rPr lang="he-IL" smtClean="0"/>
              <a:pPr/>
              <a:t>י"ב/אייר/תשע"ג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7C005A-0784-416D-8868-BC45B7C9B33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5" name="מלבן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I9V54sP-v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l/url?sa=i&amp;rct=j&amp;q=%D8%AA%D9%82%D9%8A%D9%8A%D9%85&amp;source=images&amp;cd=&amp;cad=rja&amp;docid=PCPw88gNZBthxM&amp;tbnid=4AFy2MIGtfHkLM:&amp;ved=0CAUQjRw&amp;url=http://ayadina.kenanaonline.com/posts/86556&amp;ei=WixEUYnUJ4WMO5uXgYgM&amp;psig=AFQjCNH0TJfmMZpsz0vucoXCXzbBt0VZXg&amp;ust=136350868937329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l/url?sa=i&amp;rct=j&amp;q=%D8%AA%D9%82%D9%8A%D9%8A%D9%85&amp;source=images&amp;cd=&amp;cad=rja&amp;docid=YvW19DeHqu9LaM&amp;tbnid=TfzXX6IFCdIwdM:&amp;ved=0CAUQjRw&amp;url=http%3A%2F%2Fyalla-nbda2.blogspot.com%2F2011%2F09%2Fblog-post_12.html&amp;ei=Gf10UZuzOYiQ0AWZp4GwCA&amp;psig=AFQjCNEBENJlJ_nDO5sZEEJuF3ojZr7tIw&amp;ust=13667077919449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http://www.gifs.net/Animation11/Science_and_Body/Bones_and_Skulls/dancing_skeleto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32656"/>
            <a:ext cx="4968552" cy="604867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bokra.net/bokra/09-09-2012/06045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8412427" cy="6309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Qj4DyJAkpVBufhgFYpx6Cr1r7zDhFyn8EL8-BtcqPRHIS-hBIJ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764704"/>
            <a:ext cx="7170373" cy="53777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igh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3.bp.blogspot.com/-mZJiQymUEKU/TtX8V6OSeDI/AAAAAAAAAoI/XJNATzyIr9w/s1600/%25D8%25AA%25D9%2582%25D9%258A%25D9%258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484784"/>
            <a:ext cx="7144841" cy="5023403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4400" b="1" dirty="0" smtClean="0">
                <a:solidFill>
                  <a:schemeClr val="tx1"/>
                </a:solidFill>
                <a:effectLst/>
                <a:latin typeface="Simplified Arabic" pitchFamily="18" charset="-78"/>
                <a:cs typeface="Simplified Arabic" pitchFamily="18" charset="-78"/>
              </a:rPr>
              <a:t>تقييم الوحدة عن طريق حوار</a:t>
            </a:r>
            <a:endParaRPr lang="he-IL" sz="4400" b="1" dirty="0">
              <a:solidFill>
                <a:schemeClr val="tx1"/>
              </a:solidFill>
              <a:effectLst/>
              <a:latin typeface="Simplified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400753">
            <a:off x="539552" y="188640"/>
            <a:ext cx="2256284" cy="1839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332656">
            <a:off x="6444208" y="260648"/>
            <a:ext cx="2400300" cy="1695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568952" cy="2007096"/>
          </a:xfrm>
        </p:spPr>
        <p:txBody>
          <a:bodyPr>
            <a:noAutofit/>
          </a:bodyPr>
          <a:lstStyle/>
          <a:p>
            <a:pPr algn="ctr"/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شكر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ً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ا ل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ِ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ح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ُ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سن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ِ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ست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ِ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َ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اع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ِ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ك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ُ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م </a:t>
            </a:r>
            <a:br>
              <a:rPr lang="ar-SA" sz="6000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ُ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ع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َ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ل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ِ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م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َ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ت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َ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ك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ُ</a:t>
            </a:r>
            <a:r>
              <a:rPr lang="ar-SA" sz="6000" dirty="0" smtClean="0">
                <a:latin typeface="Simplified Arabic" pitchFamily="18" charset="-78"/>
                <a:cs typeface="Simplified Arabic" pitchFamily="18" charset="-78"/>
              </a:rPr>
              <a:t>م </a:t>
            </a:r>
            <a:r>
              <a:rPr lang="ar-AE" sz="6000" dirty="0" smtClean="0">
                <a:latin typeface="Simplified Arabic" pitchFamily="18" charset="-78"/>
                <a:cs typeface="Simplified Arabic" pitchFamily="18" charset="-78"/>
              </a:rPr>
              <a:t>ديانا أبو </a:t>
            </a:r>
            <a:r>
              <a:rPr lang="ar-AE" sz="6000" dirty="0" err="1" smtClean="0">
                <a:latin typeface="Simplified Arabic" pitchFamily="18" charset="-78"/>
                <a:cs typeface="Simplified Arabic" pitchFamily="18" charset="-78"/>
              </a:rPr>
              <a:t>حبلة</a:t>
            </a:r>
            <a:endParaRPr lang="he-IL" sz="6000" dirty="0">
              <a:latin typeface="Simplified Arabic" pitchFamily="18" charset="-78"/>
            </a:endParaRPr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717032"/>
            <a:ext cx="5508104" cy="2852936"/>
          </a:xfr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5220072" y="3429000"/>
            <a:ext cx="374441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079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פנה השמש">
  <a:themeElements>
    <a:clrScheme name="פסגה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מפנה השמש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מפנה השמ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</TotalTime>
  <Words>63</Words>
  <Application>Microsoft Office PowerPoint</Application>
  <PresentationFormat>‫הצגה על המסך (4:3)</PresentationFormat>
  <Paragraphs>16</Paragraphs>
  <Slides>7</Slides>
  <Notes>4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מפנה השמש</vt:lpstr>
      <vt:lpstr>שקופית 1</vt:lpstr>
      <vt:lpstr>שקופית 2</vt:lpstr>
      <vt:lpstr>שקופית 3</vt:lpstr>
      <vt:lpstr>שקופית 4</vt:lpstr>
      <vt:lpstr>שקופית 5</vt:lpstr>
      <vt:lpstr>تقييم الوحدة عن طريق حوار</vt:lpstr>
      <vt:lpstr>شكرًا لِحُسنِ إستِمَاعِكُم  مُعَلِمَتَكُم ديانا أبو حبلة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hp</dc:creator>
  <cp:lastModifiedBy>hp</cp:lastModifiedBy>
  <cp:revision>8</cp:revision>
  <dcterms:created xsi:type="dcterms:W3CDTF">2013-03-10T17:15:13Z</dcterms:created>
  <dcterms:modified xsi:type="dcterms:W3CDTF">2013-04-22T09:08:32Z</dcterms:modified>
</cp:coreProperties>
</file>