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activeX/activeX2.xml" ContentType="application/vnd.ms-office.activeX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activeX/activeX2.bin" ContentType="application/vnd.ms-office.activeX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activeX/activeX1.xml" ContentType="application/vnd.ms-office.activeX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activeX/activeX1.bin" ContentType="application/vnd.ms-office.activeX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92" r:id="rId6"/>
    <p:sldId id="261" r:id="rId7"/>
    <p:sldId id="263" r:id="rId8"/>
    <p:sldId id="265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287" r:id="rId32"/>
    <p:sldId id="290" r:id="rId33"/>
    <p:sldId id="291" r:id="rId34"/>
    <p:sldId id="267" r:id="rId35"/>
    <p:sldId id="266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81391" autoAdjust="0"/>
  </p:normalViewPr>
  <p:slideViewPr>
    <p:cSldViewPr>
      <p:cViewPr varScale="1">
        <p:scale>
          <a:sx n="56" d="100"/>
          <a:sy n="56" d="100"/>
        </p:scale>
        <p:origin x="-17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://ar.mybag.ofek.cet.ac.il/Dashboard/Activity/ShowActivity.aspx?gItemID=8cbf2a18-a5a4-43d3-8e81-5a094a0f0c77&amp;lang=2&amp;pNum=1" TargetMode="Externa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hyperlink" Target="workshet-4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://ar.mybag.ofek.cet.ac.il/Dashboard/Activity/ShowActivity.aspx?gItemID=8cbf2a18-a5a4-43d3-8e81-5a094a0f0c77&amp;lang=2&amp;pNum=1" TargetMode="External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hyperlink" Target="workshet-4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3BA95-DE19-4AE9-A2DA-B4D49AE401E8}" type="doc">
      <dgm:prSet loTypeId="urn:microsoft.com/office/officeart/2005/8/layout/process1" loCatId="process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0EB94530-5DA5-44D2-A404-A800CD427A03}">
      <dgm:prSet phldrT="[טקסט]"/>
      <dgm:spPr/>
      <dgm:t>
        <a:bodyPr/>
        <a:lstStyle/>
        <a:p>
          <a:pPr rtl="1"/>
          <a:r>
            <a:rPr lang="ar-AE" dirty="0" smtClean="0">
              <a:latin typeface="Simplified Arabic" pitchFamily="18" charset="-78"/>
              <a:cs typeface="Simplified Arabic" pitchFamily="18" charset="-78"/>
            </a:rPr>
            <a:t>ديانا أبو حبله</a:t>
          </a:r>
          <a:endParaRPr lang="he-IL" dirty="0"/>
        </a:p>
      </dgm:t>
    </dgm:pt>
    <dgm:pt modelId="{E3874C1B-EB90-435C-A988-20883DF3F0E2}" type="parTrans" cxnId="{37D34B0B-7FD4-493E-A16C-01C9125AEA6A}">
      <dgm:prSet/>
      <dgm:spPr/>
      <dgm:t>
        <a:bodyPr/>
        <a:lstStyle/>
        <a:p>
          <a:pPr rtl="1"/>
          <a:endParaRPr lang="he-IL"/>
        </a:p>
      </dgm:t>
    </dgm:pt>
    <dgm:pt modelId="{E90CBE8E-F1B6-4563-9BF4-2C51B9C74821}" type="sibTrans" cxnId="{37D34B0B-7FD4-493E-A16C-01C9125AEA6A}">
      <dgm:prSet/>
      <dgm:spPr/>
      <dgm:t>
        <a:bodyPr/>
        <a:lstStyle/>
        <a:p>
          <a:pPr rtl="1"/>
          <a:endParaRPr lang="he-IL"/>
        </a:p>
      </dgm:t>
    </dgm:pt>
    <dgm:pt modelId="{3D48A6CA-49C1-4CFB-A957-525FBB5A4F15}" type="pres">
      <dgm:prSet presAssocID="{6D63BA95-DE19-4AE9-A2DA-B4D49AE401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D0D9A8F-8CA0-4F2D-9E38-F49946F9F430}" type="pres">
      <dgm:prSet presAssocID="{0EB94530-5DA5-44D2-A404-A800CD427A03}" presName="node" presStyleLbl="node1" presStyleIdx="0" presStyleCnt="1" custLinFactNeighborX="2751" custLinFactNeighborY="-5040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4F4B5AC-CF83-43DD-97BC-2FB863929B73}" type="presOf" srcId="{6D63BA95-DE19-4AE9-A2DA-B4D49AE401E8}" destId="{3D48A6CA-49C1-4CFB-A957-525FBB5A4F15}" srcOrd="0" destOrd="0" presId="urn:microsoft.com/office/officeart/2005/8/layout/process1"/>
    <dgm:cxn modelId="{FDB08DCD-1AEF-4D6E-A6A5-AFC422501C18}" type="presOf" srcId="{0EB94530-5DA5-44D2-A404-A800CD427A03}" destId="{FD0D9A8F-8CA0-4F2D-9E38-F49946F9F430}" srcOrd="0" destOrd="0" presId="urn:microsoft.com/office/officeart/2005/8/layout/process1"/>
    <dgm:cxn modelId="{37D34B0B-7FD4-493E-A16C-01C9125AEA6A}" srcId="{6D63BA95-DE19-4AE9-A2DA-B4D49AE401E8}" destId="{0EB94530-5DA5-44D2-A404-A800CD427A03}" srcOrd="0" destOrd="0" parTransId="{E3874C1B-EB90-435C-A988-20883DF3F0E2}" sibTransId="{E90CBE8E-F1B6-4563-9BF4-2C51B9C74821}"/>
    <dgm:cxn modelId="{84DF4802-A046-42FE-890C-AAF2162996BD}" type="presParOf" srcId="{3D48A6CA-49C1-4CFB-A957-525FBB5A4F15}" destId="{FD0D9A8F-8CA0-4F2D-9E38-F49946F9F430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474B5C-77F6-43A0-A759-41243924E269}" type="doc">
      <dgm:prSet loTypeId="urn:microsoft.com/office/officeart/2005/8/layout/arrow2" loCatId="process" qsTypeId="urn:microsoft.com/office/officeart/2005/8/quickstyle/3d5" qsCatId="3D" csTypeId="urn:microsoft.com/office/officeart/2005/8/colors/colorful5" csCatId="colorful" phldr="1"/>
      <dgm:spPr/>
    </dgm:pt>
    <dgm:pt modelId="{266D2169-A200-4AFC-95C1-11C5D123B1EF}">
      <dgm:prSet phldrT="[טקסט]"/>
      <dgm:spPr/>
      <dgm:t>
        <a:bodyPr/>
        <a:lstStyle/>
        <a:p>
          <a:pPr rtl="1"/>
          <a:r>
            <a:rPr lang="ar-AE" smtClean="0">
              <a:latin typeface="Simplified Arabic" pitchFamily="18" charset="-78"/>
              <a:cs typeface="Simplified Arabic" pitchFamily="18" charset="-78"/>
            </a:rPr>
            <a:t>ا</a:t>
          </a:r>
          <a:r>
            <a:rPr lang="ar-SA" smtClean="0">
              <a:latin typeface="Simplified Arabic" pitchFamily="18" charset="-78"/>
              <a:cs typeface="Simplified Arabic" pitchFamily="18" charset="-78"/>
            </a:rPr>
            <a:t>لإفتتاحية</a:t>
          </a:r>
          <a:endParaRPr lang="he-IL" dirty="0"/>
        </a:p>
      </dgm:t>
    </dgm:pt>
    <dgm:pt modelId="{853557B8-9DB2-43C0-AFB1-FB119D4B0A29}" type="parTrans" cxnId="{B88F4C53-CAA2-470C-8A4D-13EF668559ED}">
      <dgm:prSet/>
      <dgm:spPr/>
      <dgm:t>
        <a:bodyPr/>
        <a:lstStyle/>
        <a:p>
          <a:pPr rtl="1"/>
          <a:endParaRPr lang="he-IL"/>
        </a:p>
      </dgm:t>
    </dgm:pt>
    <dgm:pt modelId="{7141A7EF-B986-4DF5-B708-6F1903078D6F}" type="sibTrans" cxnId="{B88F4C53-CAA2-470C-8A4D-13EF668559ED}">
      <dgm:prSet/>
      <dgm:spPr/>
      <dgm:t>
        <a:bodyPr/>
        <a:lstStyle/>
        <a:p>
          <a:pPr rtl="1"/>
          <a:endParaRPr lang="he-IL"/>
        </a:p>
      </dgm:t>
    </dgm:pt>
    <dgm:pt modelId="{6398A3AA-4335-44D0-A228-3CA546B91C5F}">
      <dgm:prSet phldrT="[טקסט]"/>
      <dgm:spPr/>
      <dgm:t>
        <a:bodyPr/>
        <a:lstStyle/>
        <a:p>
          <a:pPr algn="r" rtl="1"/>
          <a:r>
            <a:rPr lang="ar-SA" dirty="0" smtClean="0">
              <a:latin typeface="Simplified Arabic" pitchFamily="18" charset="-78"/>
              <a:cs typeface="Simplified Arabic" pitchFamily="18" charset="-78"/>
            </a:rPr>
            <a:t>لعبة </a:t>
          </a:r>
          <a:r>
            <a:rPr lang="ar-SA" dirty="0" err="1" smtClean="0">
              <a:latin typeface="Simplified Arabic" pitchFamily="18" charset="-78"/>
              <a:cs typeface="Simplified Arabic" pitchFamily="18" charset="-78"/>
            </a:rPr>
            <a:t>محوسبة</a:t>
          </a:r>
          <a:r>
            <a:rPr lang="ar-SA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he-IL" dirty="0"/>
        </a:p>
      </dgm:t>
    </dgm:pt>
    <dgm:pt modelId="{A8A566BD-E5E2-4055-B158-CE56F5962CAD}" type="parTrans" cxnId="{9929B44E-9166-4044-8BD2-F09C2502E62B}">
      <dgm:prSet/>
      <dgm:spPr/>
      <dgm:t>
        <a:bodyPr/>
        <a:lstStyle/>
        <a:p>
          <a:pPr rtl="1"/>
          <a:endParaRPr lang="he-IL"/>
        </a:p>
      </dgm:t>
    </dgm:pt>
    <dgm:pt modelId="{D84DE736-224C-4DB6-99E0-F2A05C11397D}" type="sibTrans" cxnId="{9929B44E-9166-4044-8BD2-F09C2502E62B}">
      <dgm:prSet/>
      <dgm:spPr/>
      <dgm:t>
        <a:bodyPr/>
        <a:lstStyle/>
        <a:p>
          <a:pPr rtl="1"/>
          <a:endParaRPr lang="he-IL"/>
        </a:p>
      </dgm:t>
    </dgm:pt>
    <dgm:pt modelId="{79F2E0E2-1509-4E47-A155-92DD39452ACA}">
      <dgm:prSet phldrT="[טקסט]"/>
      <dgm:spPr/>
      <dgm:t>
        <a:bodyPr/>
        <a:lstStyle/>
        <a:p>
          <a:pPr algn="r" rtl="1"/>
          <a:r>
            <a:rPr lang="ar-AE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/>
            </a:rPr>
            <a:t>موقع آفاق </a:t>
          </a:r>
          <a:r>
            <a:rPr lang="ar-SA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/>
            </a:rPr>
            <a:t>الهيكل العظمي</a:t>
          </a:r>
          <a:endParaRPr lang="he-IL" dirty="0"/>
        </a:p>
      </dgm:t>
    </dgm:pt>
    <dgm:pt modelId="{B89B2FEE-BD3B-40BE-9BD2-C92FB9CE0AE7}" type="parTrans" cxnId="{0AC299B0-5DC3-4F46-85C5-053885FFC5FA}">
      <dgm:prSet/>
      <dgm:spPr/>
      <dgm:t>
        <a:bodyPr/>
        <a:lstStyle/>
        <a:p>
          <a:pPr rtl="1"/>
          <a:endParaRPr lang="he-IL"/>
        </a:p>
      </dgm:t>
    </dgm:pt>
    <dgm:pt modelId="{57C538A8-5603-457B-A788-BCA04F3A5004}" type="sibTrans" cxnId="{0AC299B0-5DC3-4F46-85C5-053885FFC5FA}">
      <dgm:prSet/>
      <dgm:spPr/>
      <dgm:t>
        <a:bodyPr/>
        <a:lstStyle/>
        <a:p>
          <a:pPr rtl="1"/>
          <a:endParaRPr lang="he-IL"/>
        </a:p>
      </dgm:t>
    </dgm:pt>
    <dgm:pt modelId="{5174F123-17D8-46AD-B400-75C2976E163F}" type="pres">
      <dgm:prSet presAssocID="{0B474B5C-77F6-43A0-A759-41243924E269}" presName="arrowDiagram" presStyleCnt="0">
        <dgm:presLayoutVars>
          <dgm:chMax val="5"/>
          <dgm:dir/>
          <dgm:resizeHandles val="exact"/>
        </dgm:presLayoutVars>
      </dgm:prSet>
      <dgm:spPr/>
    </dgm:pt>
    <dgm:pt modelId="{EE5E5966-3874-4218-B311-294055C10EED}" type="pres">
      <dgm:prSet presAssocID="{0B474B5C-77F6-43A0-A759-41243924E269}" presName="arrow" presStyleLbl="bgShp" presStyleIdx="0" presStyleCnt="1"/>
      <dgm:spPr/>
    </dgm:pt>
    <dgm:pt modelId="{E58418CF-172C-4696-9333-350099CC5D07}" type="pres">
      <dgm:prSet presAssocID="{0B474B5C-77F6-43A0-A759-41243924E269}" presName="arrowDiagram3" presStyleCnt="0"/>
      <dgm:spPr/>
    </dgm:pt>
    <dgm:pt modelId="{10667211-11CD-4ECE-985C-E2C976FE4BE1}" type="pres">
      <dgm:prSet presAssocID="{266D2169-A200-4AFC-95C1-11C5D123B1EF}" presName="bullet3a" presStyleLbl="node1" presStyleIdx="0" presStyleCnt="3"/>
      <dgm:spPr/>
    </dgm:pt>
    <dgm:pt modelId="{5D9042DE-AF79-4D4C-85D4-01364B83779F}" type="pres">
      <dgm:prSet presAssocID="{266D2169-A200-4AFC-95C1-11C5D123B1E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B6F420E-554B-49A3-958E-DF60DC24EDCA}" type="pres">
      <dgm:prSet presAssocID="{6398A3AA-4335-44D0-A228-3CA546B91C5F}" presName="bullet3b" presStyleLbl="node1" presStyleIdx="1" presStyleCnt="3"/>
      <dgm:spPr/>
    </dgm:pt>
    <dgm:pt modelId="{F4CBCB1F-771C-4B0C-88CD-0E6C094DCC44}" type="pres">
      <dgm:prSet presAssocID="{6398A3AA-4335-44D0-A228-3CA546B91C5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B783B3-4902-4505-AC09-B6C6A4D093EE}" type="pres">
      <dgm:prSet presAssocID="{79F2E0E2-1509-4E47-A155-92DD39452ACA}" presName="bullet3c" presStyleLbl="node1" presStyleIdx="2" presStyleCnt="3"/>
      <dgm:spPr/>
    </dgm:pt>
    <dgm:pt modelId="{8DF1C071-02F9-473C-91B5-D4E9F5A832F1}" type="pres">
      <dgm:prSet presAssocID="{79F2E0E2-1509-4E47-A155-92DD39452ACA}" presName="textBox3c" presStyleLbl="revTx" presStyleIdx="2" presStyleCnt="3" custScaleX="16198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27D6B13-9358-4E3B-81C8-46E3621C337E}" type="presOf" srcId="{79F2E0E2-1509-4E47-A155-92DD39452ACA}" destId="{8DF1C071-02F9-473C-91B5-D4E9F5A832F1}" srcOrd="0" destOrd="0" presId="urn:microsoft.com/office/officeart/2005/8/layout/arrow2"/>
    <dgm:cxn modelId="{14D646CC-3842-49CB-A36C-7DBA98E4FF84}" type="presOf" srcId="{266D2169-A200-4AFC-95C1-11C5D123B1EF}" destId="{5D9042DE-AF79-4D4C-85D4-01364B83779F}" srcOrd="0" destOrd="0" presId="urn:microsoft.com/office/officeart/2005/8/layout/arrow2"/>
    <dgm:cxn modelId="{0AC299B0-5DC3-4F46-85C5-053885FFC5FA}" srcId="{0B474B5C-77F6-43A0-A759-41243924E269}" destId="{79F2E0E2-1509-4E47-A155-92DD39452ACA}" srcOrd="2" destOrd="0" parTransId="{B89B2FEE-BD3B-40BE-9BD2-C92FB9CE0AE7}" sibTransId="{57C538A8-5603-457B-A788-BCA04F3A5004}"/>
    <dgm:cxn modelId="{B88F4C53-CAA2-470C-8A4D-13EF668559ED}" srcId="{0B474B5C-77F6-43A0-A759-41243924E269}" destId="{266D2169-A200-4AFC-95C1-11C5D123B1EF}" srcOrd="0" destOrd="0" parTransId="{853557B8-9DB2-43C0-AFB1-FB119D4B0A29}" sibTransId="{7141A7EF-B986-4DF5-B708-6F1903078D6F}"/>
    <dgm:cxn modelId="{9929B44E-9166-4044-8BD2-F09C2502E62B}" srcId="{0B474B5C-77F6-43A0-A759-41243924E269}" destId="{6398A3AA-4335-44D0-A228-3CA546B91C5F}" srcOrd="1" destOrd="0" parTransId="{A8A566BD-E5E2-4055-B158-CE56F5962CAD}" sibTransId="{D84DE736-224C-4DB6-99E0-F2A05C11397D}"/>
    <dgm:cxn modelId="{1748EC25-97FF-45F3-93A7-35E29F1B1050}" type="presOf" srcId="{0B474B5C-77F6-43A0-A759-41243924E269}" destId="{5174F123-17D8-46AD-B400-75C2976E163F}" srcOrd="0" destOrd="0" presId="urn:microsoft.com/office/officeart/2005/8/layout/arrow2"/>
    <dgm:cxn modelId="{FF9E9F5B-87AE-4E28-9BCE-81509F638110}" type="presOf" srcId="{6398A3AA-4335-44D0-A228-3CA546B91C5F}" destId="{F4CBCB1F-771C-4B0C-88CD-0E6C094DCC44}" srcOrd="0" destOrd="0" presId="urn:microsoft.com/office/officeart/2005/8/layout/arrow2"/>
    <dgm:cxn modelId="{80F9056E-6244-45D4-9A64-9BD86F5E5750}" type="presParOf" srcId="{5174F123-17D8-46AD-B400-75C2976E163F}" destId="{EE5E5966-3874-4218-B311-294055C10EED}" srcOrd="0" destOrd="0" presId="urn:microsoft.com/office/officeart/2005/8/layout/arrow2"/>
    <dgm:cxn modelId="{E5C3FAC9-250A-4DF4-8E84-015B09850305}" type="presParOf" srcId="{5174F123-17D8-46AD-B400-75C2976E163F}" destId="{E58418CF-172C-4696-9333-350099CC5D07}" srcOrd="1" destOrd="0" presId="urn:microsoft.com/office/officeart/2005/8/layout/arrow2"/>
    <dgm:cxn modelId="{F8E99902-2E43-47B7-989F-DC8F65A48218}" type="presParOf" srcId="{E58418CF-172C-4696-9333-350099CC5D07}" destId="{10667211-11CD-4ECE-985C-E2C976FE4BE1}" srcOrd="0" destOrd="0" presId="urn:microsoft.com/office/officeart/2005/8/layout/arrow2"/>
    <dgm:cxn modelId="{668021D5-1F0C-47B1-9FEC-43CD3BA42B0E}" type="presParOf" srcId="{E58418CF-172C-4696-9333-350099CC5D07}" destId="{5D9042DE-AF79-4D4C-85D4-01364B83779F}" srcOrd="1" destOrd="0" presId="urn:microsoft.com/office/officeart/2005/8/layout/arrow2"/>
    <dgm:cxn modelId="{AB00395A-68FD-49AA-B5FF-FFC742EBB69B}" type="presParOf" srcId="{E58418CF-172C-4696-9333-350099CC5D07}" destId="{8B6F420E-554B-49A3-958E-DF60DC24EDCA}" srcOrd="2" destOrd="0" presId="urn:microsoft.com/office/officeart/2005/8/layout/arrow2"/>
    <dgm:cxn modelId="{64BE00F4-E6E7-4945-82F0-3BEEC4617EF1}" type="presParOf" srcId="{E58418CF-172C-4696-9333-350099CC5D07}" destId="{F4CBCB1F-771C-4B0C-88CD-0E6C094DCC44}" srcOrd="3" destOrd="0" presId="urn:microsoft.com/office/officeart/2005/8/layout/arrow2"/>
    <dgm:cxn modelId="{256F9C28-C42A-4C4C-8416-1D7842104488}" type="presParOf" srcId="{E58418CF-172C-4696-9333-350099CC5D07}" destId="{77B783B3-4902-4505-AC09-B6C6A4D093EE}" srcOrd="4" destOrd="0" presId="urn:microsoft.com/office/officeart/2005/8/layout/arrow2"/>
    <dgm:cxn modelId="{845CE474-F17D-4E45-AC83-89F123D14DFE}" type="presParOf" srcId="{E58418CF-172C-4696-9333-350099CC5D07}" destId="{8DF1C071-02F9-473C-91B5-D4E9F5A832F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34F325-EEFC-401B-A511-53007192457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F7D0135-FF7C-49E9-8275-1EFAB1415575}">
      <dgm:prSet phldrT="[טקסט]"/>
      <dgm:spPr/>
      <dgm:t>
        <a:bodyPr/>
        <a:lstStyle/>
        <a:p>
          <a:pPr rtl="1"/>
          <a:r>
            <a:rPr lang="ar-SA" dirty="0" smtClean="0">
              <a:latin typeface="Simplified Arabic" pitchFamily="18" charset="-78"/>
              <a:cs typeface="Simplified Arabic" pitchFamily="18" charset="-78"/>
            </a:rPr>
            <a:t>العضلات تحرك العظام</a:t>
          </a:r>
          <a:endParaRPr lang="he-IL" dirty="0"/>
        </a:p>
      </dgm:t>
    </dgm:pt>
    <dgm:pt modelId="{66797F42-D9F3-4DED-9B6B-2A31DE1D7282}" type="parTrans" cxnId="{094B34D1-19F7-40E2-B7FD-30B1B87CBBEE}">
      <dgm:prSet/>
      <dgm:spPr/>
      <dgm:t>
        <a:bodyPr/>
        <a:lstStyle/>
        <a:p>
          <a:pPr rtl="1"/>
          <a:endParaRPr lang="he-IL"/>
        </a:p>
      </dgm:t>
    </dgm:pt>
    <dgm:pt modelId="{5620A3CD-AEAB-4ED5-AD84-6366EE29ACC3}" type="sibTrans" cxnId="{094B34D1-19F7-40E2-B7FD-30B1B87CBBEE}">
      <dgm:prSet/>
      <dgm:spPr/>
      <dgm:t>
        <a:bodyPr/>
        <a:lstStyle/>
        <a:p>
          <a:pPr rtl="1"/>
          <a:endParaRPr lang="he-IL"/>
        </a:p>
      </dgm:t>
    </dgm:pt>
    <dgm:pt modelId="{17F6D38F-A8DA-43E7-A475-E231FEBB25EC}">
      <dgm:prSet phldrT="[טקסט]"/>
      <dgm:spPr/>
      <dgm:t>
        <a:bodyPr/>
        <a:lstStyle/>
        <a:p>
          <a:pPr rtl="1"/>
          <a:r>
            <a:rPr lang="ar-SA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rPr>
            <a:t>كيف تحرّك العضلات عظام الهيكل العظمي؟                                  </a:t>
          </a:r>
          <a:endParaRPr lang="he-IL" dirty="0"/>
        </a:p>
      </dgm:t>
    </dgm:pt>
    <dgm:pt modelId="{96E59D66-6230-4352-9118-D696ABE4FCEB}" type="parTrans" cxnId="{7DFE1ED3-81E5-4EBB-83A2-674F42DF818E}">
      <dgm:prSet/>
      <dgm:spPr/>
      <dgm:t>
        <a:bodyPr/>
        <a:lstStyle/>
        <a:p>
          <a:pPr rtl="1"/>
          <a:endParaRPr lang="he-IL"/>
        </a:p>
      </dgm:t>
    </dgm:pt>
    <dgm:pt modelId="{F6799019-DB19-475C-8D90-267B16A0D1BE}" type="sibTrans" cxnId="{7DFE1ED3-81E5-4EBB-83A2-674F42DF818E}">
      <dgm:prSet/>
      <dgm:spPr/>
      <dgm:t>
        <a:bodyPr/>
        <a:lstStyle/>
        <a:p>
          <a:pPr rtl="1"/>
          <a:endParaRPr lang="he-IL"/>
        </a:p>
      </dgm:t>
    </dgm:pt>
    <dgm:pt modelId="{74CFCAFE-BF4B-4588-9CE4-8B86A0B48A5B}" type="pres">
      <dgm:prSet presAssocID="{9934F325-EEFC-401B-A511-53007192457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DA57587-F5FE-4C61-842E-0BCB123480BA}" type="pres">
      <dgm:prSet presAssocID="{BF7D0135-FF7C-49E9-8275-1EFAB1415575}" presName="hierRoot1" presStyleCnt="0"/>
      <dgm:spPr/>
    </dgm:pt>
    <dgm:pt modelId="{D890509A-7267-43F4-AEB7-B0287E315680}" type="pres">
      <dgm:prSet presAssocID="{BF7D0135-FF7C-49E9-8275-1EFAB1415575}" presName="composite" presStyleCnt="0"/>
      <dgm:spPr/>
    </dgm:pt>
    <dgm:pt modelId="{2D294F4A-B122-4B5E-AED0-A9F2DF2F94F5}" type="pres">
      <dgm:prSet presAssocID="{BF7D0135-FF7C-49E9-8275-1EFAB1415575}" presName="background" presStyleLbl="node0" presStyleIdx="0" presStyleCnt="1"/>
      <dgm:spPr/>
    </dgm:pt>
    <dgm:pt modelId="{627D55B8-5CCF-4EBF-9586-73368F59F90D}" type="pres">
      <dgm:prSet presAssocID="{BF7D0135-FF7C-49E9-8275-1EFAB141557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5916BC4-9ED1-499E-BCD4-B3810096B9B3}" type="pres">
      <dgm:prSet presAssocID="{BF7D0135-FF7C-49E9-8275-1EFAB1415575}" presName="hierChild2" presStyleCnt="0"/>
      <dgm:spPr/>
    </dgm:pt>
    <dgm:pt modelId="{409853F2-881A-4E7E-AF49-11BB7DC235D6}" type="pres">
      <dgm:prSet presAssocID="{96E59D66-6230-4352-9118-D696ABE4FCEB}" presName="Name10" presStyleLbl="parChTrans1D2" presStyleIdx="0" presStyleCnt="1"/>
      <dgm:spPr/>
      <dgm:t>
        <a:bodyPr/>
        <a:lstStyle/>
        <a:p>
          <a:pPr rtl="1"/>
          <a:endParaRPr lang="he-IL"/>
        </a:p>
      </dgm:t>
    </dgm:pt>
    <dgm:pt modelId="{A9DEF3C2-0C3B-4DBC-9783-CF6B3DEA4D6B}" type="pres">
      <dgm:prSet presAssocID="{17F6D38F-A8DA-43E7-A475-E231FEBB25EC}" presName="hierRoot2" presStyleCnt="0"/>
      <dgm:spPr/>
    </dgm:pt>
    <dgm:pt modelId="{E1221536-9BD1-4CB5-A4C5-672FB7485151}" type="pres">
      <dgm:prSet presAssocID="{17F6D38F-A8DA-43E7-A475-E231FEBB25EC}" presName="composite2" presStyleCnt="0"/>
      <dgm:spPr/>
    </dgm:pt>
    <dgm:pt modelId="{088A6AA4-F7DC-439C-AB25-EF2D876D840B}" type="pres">
      <dgm:prSet presAssocID="{17F6D38F-A8DA-43E7-A475-E231FEBB25EC}" presName="background2" presStyleLbl="node2" presStyleIdx="0" presStyleCnt="1"/>
      <dgm:spPr/>
    </dgm:pt>
    <dgm:pt modelId="{506CA2B0-B946-4AF3-866F-3D435ABB2649}" type="pres">
      <dgm:prSet presAssocID="{17F6D38F-A8DA-43E7-A475-E231FEBB25E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6FAB320F-9B24-49AB-9DC5-8AA1FF069233}" type="pres">
      <dgm:prSet presAssocID="{17F6D38F-A8DA-43E7-A475-E231FEBB25EC}" presName="hierChild3" presStyleCnt="0"/>
      <dgm:spPr/>
    </dgm:pt>
  </dgm:ptLst>
  <dgm:cxnLst>
    <dgm:cxn modelId="{DE457042-FFB4-474D-8EC3-FC38080D6879}" type="presOf" srcId="{17F6D38F-A8DA-43E7-A475-E231FEBB25EC}" destId="{506CA2B0-B946-4AF3-866F-3D435ABB2649}" srcOrd="0" destOrd="0" presId="urn:microsoft.com/office/officeart/2005/8/layout/hierarchy1"/>
    <dgm:cxn modelId="{7DFE1ED3-81E5-4EBB-83A2-674F42DF818E}" srcId="{BF7D0135-FF7C-49E9-8275-1EFAB1415575}" destId="{17F6D38F-A8DA-43E7-A475-E231FEBB25EC}" srcOrd="0" destOrd="0" parTransId="{96E59D66-6230-4352-9118-D696ABE4FCEB}" sibTransId="{F6799019-DB19-475C-8D90-267B16A0D1BE}"/>
    <dgm:cxn modelId="{C7BC5D8D-AC1D-46A3-9C5A-018800944FDB}" type="presOf" srcId="{BF7D0135-FF7C-49E9-8275-1EFAB1415575}" destId="{627D55B8-5CCF-4EBF-9586-73368F59F90D}" srcOrd="0" destOrd="0" presId="urn:microsoft.com/office/officeart/2005/8/layout/hierarchy1"/>
    <dgm:cxn modelId="{9F0360EF-5630-4CC5-B962-7A7DAFB62D5B}" type="presOf" srcId="{96E59D66-6230-4352-9118-D696ABE4FCEB}" destId="{409853F2-881A-4E7E-AF49-11BB7DC235D6}" srcOrd="0" destOrd="0" presId="urn:microsoft.com/office/officeart/2005/8/layout/hierarchy1"/>
    <dgm:cxn modelId="{094B34D1-19F7-40E2-B7FD-30B1B87CBBEE}" srcId="{9934F325-EEFC-401B-A511-530071924576}" destId="{BF7D0135-FF7C-49E9-8275-1EFAB1415575}" srcOrd="0" destOrd="0" parTransId="{66797F42-D9F3-4DED-9B6B-2A31DE1D7282}" sibTransId="{5620A3CD-AEAB-4ED5-AD84-6366EE29ACC3}"/>
    <dgm:cxn modelId="{A3D34BEB-7674-45DE-9EBE-2E1A942744F3}" type="presOf" srcId="{9934F325-EEFC-401B-A511-530071924576}" destId="{74CFCAFE-BF4B-4588-9CE4-8B86A0B48A5B}" srcOrd="0" destOrd="0" presId="urn:microsoft.com/office/officeart/2005/8/layout/hierarchy1"/>
    <dgm:cxn modelId="{9F15AB31-E160-4308-9A32-7BAFB45CB708}" type="presParOf" srcId="{74CFCAFE-BF4B-4588-9CE4-8B86A0B48A5B}" destId="{6DA57587-F5FE-4C61-842E-0BCB123480BA}" srcOrd="0" destOrd="0" presId="urn:microsoft.com/office/officeart/2005/8/layout/hierarchy1"/>
    <dgm:cxn modelId="{AA6698DD-094E-4B01-A263-0280E3F34E99}" type="presParOf" srcId="{6DA57587-F5FE-4C61-842E-0BCB123480BA}" destId="{D890509A-7267-43F4-AEB7-B0287E315680}" srcOrd="0" destOrd="0" presId="urn:microsoft.com/office/officeart/2005/8/layout/hierarchy1"/>
    <dgm:cxn modelId="{709F47CF-8664-44F8-AB8A-B6B9F8DD6828}" type="presParOf" srcId="{D890509A-7267-43F4-AEB7-B0287E315680}" destId="{2D294F4A-B122-4B5E-AED0-A9F2DF2F94F5}" srcOrd="0" destOrd="0" presId="urn:microsoft.com/office/officeart/2005/8/layout/hierarchy1"/>
    <dgm:cxn modelId="{4E48C1C2-26CE-4A29-A0EF-7E73D51BBFF3}" type="presParOf" srcId="{D890509A-7267-43F4-AEB7-B0287E315680}" destId="{627D55B8-5CCF-4EBF-9586-73368F59F90D}" srcOrd="1" destOrd="0" presId="urn:microsoft.com/office/officeart/2005/8/layout/hierarchy1"/>
    <dgm:cxn modelId="{B9D25016-116A-4BA6-8EB0-BC3C1F574CC9}" type="presParOf" srcId="{6DA57587-F5FE-4C61-842E-0BCB123480BA}" destId="{75916BC4-9ED1-499E-BCD4-B3810096B9B3}" srcOrd="1" destOrd="0" presId="urn:microsoft.com/office/officeart/2005/8/layout/hierarchy1"/>
    <dgm:cxn modelId="{2D100F21-55A2-4080-AAC6-884F9118586E}" type="presParOf" srcId="{75916BC4-9ED1-499E-BCD4-B3810096B9B3}" destId="{409853F2-881A-4E7E-AF49-11BB7DC235D6}" srcOrd="0" destOrd="0" presId="urn:microsoft.com/office/officeart/2005/8/layout/hierarchy1"/>
    <dgm:cxn modelId="{14CB2067-A022-4758-AC93-AFA4F75849DE}" type="presParOf" srcId="{75916BC4-9ED1-499E-BCD4-B3810096B9B3}" destId="{A9DEF3C2-0C3B-4DBC-9783-CF6B3DEA4D6B}" srcOrd="1" destOrd="0" presId="urn:microsoft.com/office/officeart/2005/8/layout/hierarchy1"/>
    <dgm:cxn modelId="{2D9D6DE3-A10B-43C8-941E-30E39772CC59}" type="presParOf" srcId="{A9DEF3C2-0C3B-4DBC-9783-CF6B3DEA4D6B}" destId="{E1221536-9BD1-4CB5-A4C5-672FB7485151}" srcOrd="0" destOrd="0" presId="urn:microsoft.com/office/officeart/2005/8/layout/hierarchy1"/>
    <dgm:cxn modelId="{D7A53864-2BEA-4FFA-997F-1CC8B466369B}" type="presParOf" srcId="{E1221536-9BD1-4CB5-A4C5-672FB7485151}" destId="{088A6AA4-F7DC-439C-AB25-EF2D876D840B}" srcOrd="0" destOrd="0" presId="urn:microsoft.com/office/officeart/2005/8/layout/hierarchy1"/>
    <dgm:cxn modelId="{89389DE0-3D40-4B90-90EB-AD646D722F49}" type="presParOf" srcId="{E1221536-9BD1-4CB5-A4C5-672FB7485151}" destId="{506CA2B0-B946-4AF3-866F-3D435ABB2649}" srcOrd="1" destOrd="0" presId="urn:microsoft.com/office/officeart/2005/8/layout/hierarchy1"/>
    <dgm:cxn modelId="{5C1364BA-ECB6-41E3-B15B-E231CE1990D7}" type="presParOf" srcId="{A9DEF3C2-0C3B-4DBC-9783-CF6B3DEA4D6B}" destId="{6FAB320F-9B24-49AB-9DC5-8AA1FF06923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6A1ED1-74B3-4607-A57D-2C8A2CD6E679}" type="doc">
      <dgm:prSet loTypeId="urn:microsoft.com/office/officeart/2005/8/layout/hierarchy1" loCatId="hierarchy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pPr rtl="1"/>
          <a:endParaRPr lang="he-IL"/>
        </a:p>
      </dgm:t>
    </dgm:pt>
    <dgm:pt modelId="{C2C58492-007B-472E-AFD0-8DF34BDC48A5}">
      <dgm:prSet phldrT="[טקסט]"/>
      <dgm:spPr/>
      <dgm:t>
        <a:bodyPr/>
        <a:lstStyle/>
        <a:p>
          <a:pPr rtl="1"/>
          <a:r>
            <a:rPr lang="ar-SA" dirty="0" smtClean="0">
              <a:latin typeface="Simplified Arabic" pitchFamily="18" charset="-78"/>
              <a:cs typeface="Simplified Arabic" pitchFamily="18" charset="-78"/>
            </a:rPr>
            <a:t>تقوم العضلات بمساعدة </a:t>
          </a:r>
          <a:r>
            <a:rPr lang="ar-SA" dirty="0" err="1" smtClean="0">
              <a:latin typeface="Simplified Arabic" pitchFamily="18" charset="-78"/>
              <a:cs typeface="Simplified Arabic" pitchFamily="18" charset="-78"/>
            </a:rPr>
            <a:t>الأوتار </a:t>
          </a:r>
          <a:r>
            <a:rPr lang="ar-SA" dirty="0" smtClean="0">
              <a:latin typeface="Simplified Arabic" pitchFamily="18" charset="-78"/>
              <a:cs typeface="Simplified Arabic" pitchFamily="18" charset="-78"/>
            </a:rPr>
            <a:t>”الوتر هو شريط يربط العضلة بالعظمة“، عندما تنقبض العضلات العضلة فإنها تجذب الوتر والوتر </a:t>
          </a:r>
          <a:r>
            <a:rPr lang="ar-SA" smtClean="0">
              <a:latin typeface="Simplified Arabic" pitchFamily="18" charset="-78"/>
              <a:cs typeface="Simplified Arabic" pitchFamily="18" charset="-78"/>
            </a:rPr>
            <a:t>يجذب العظمة</a:t>
          </a:r>
          <a:r>
            <a:rPr lang="ar-SA" dirty="0" err="1" smtClean="0">
              <a:latin typeface="Simplified Arabic" pitchFamily="18" charset="-78"/>
              <a:cs typeface="Simplified Arabic" pitchFamily="18" charset="-78"/>
            </a:rPr>
            <a:t>.</a:t>
          </a:r>
          <a:r>
            <a:rPr lang="ar-SA" dirty="0" smtClean="0">
              <a:latin typeface="Simplified Arabic" pitchFamily="18" charset="-78"/>
              <a:cs typeface="Simplified Arabic" pitchFamily="18" charset="-78"/>
            </a:rPr>
            <a:t> هكذا نحرك أعضاء الجسم.</a:t>
          </a:r>
          <a:endParaRPr lang="he-IL" dirty="0"/>
        </a:p>
      </dgm:t>
    </dgm:pt>
    <dgm:pt modelId="{C419BAD2-F4EB-4022-906B-4E89BE005DF1}" type="parTrans" cxnId="{637B69C0-D5A5-4589-B477-527DCEE97CCC}">
      <dgm:prSet/>
      <dgm:spPr/>
      <dgm:t>
        <a:bodyPr/>
        <a:lstStyle/>
        <a:p>
          <a:pPr rtl="1"/>
          <a:endParaRPr lang="he-IL"/>
        </a:p>
      </dgm:t>
    </dgm:pt>
    <dgm:pt modelId="{9A0120E0-8AD4-49AB-B11E-71DA489BB152}" type="sibTrans" cxnId="{637B69C0-D5A5-4589-B477-527DCEE97CCC}">
      <dgm:prSet/>
      <dgm:spPr/>
      <dgm:t>
        <a:bodyPr/>
        <a:lstStyle/>
        <a:p>
          <a:pPr rtl="1"/>
          <a:endParaRPr lang="he-IL"/>
        </a:p>
      </dgm:t>
    </dgm:pt>
    <dgm:pt modelId="{CAD2A602-2646-4726-B324-EDA9AB257B6D}" type="pres">
      <dgm:prSet presAssocID="{306A1ED1-74B3-4607-A57D-2C8A2CD6E67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4FDD4271-3394-4F37-8CB5-FAD81119A76B}" type="pres">
      <dgm:prSet presAssocID="{C2C58492-007B-472E-AFD0-8DF34BDC48A5}" presName="hierRoot1" presStyleCnt="0"/>
      <dgm:spPr/>
    </dgm:pt>
    <dgm:pt modelId="{6ABE43D4-5759-4A16-9573-BE8A347A4A7E}" type="pres">
      <dgm:prSet presAssocID="{C2C58492-007B-472E-AFD0-8DF34BDC48A5}" presName="composite" presStyleCnt="0"/>
      <dgm:spPr/>
    </dgm:pt>
    <dgm:pt modelId="{C5E8C7FF-CBD3-4AF5-B98E-323CB9CC8474}" type="pres">
      <dgm:prSet presAssocID="{C2C58492-007B-472E-AFD0-8DF34BDC48A5}" presName="background" presStyleLbl="node0" presStyleIdx="0" presStyleCnt="1"/>
      <dgm:spPr/>
    </dgm:pt>
    <dgm:pt modelId="{746FE351-8D5D-4BC0-9099-49EB34C86FED}" type="pres">
      <dgm:prSet presAssocID="{C2C58492-007B-472E-AFD0-8DF34BDC48A5}" presName="text" presStyleLbl="fgAcc0" presStyleIdx="0" presStyleCnt="1" custLinFactNeighborX="-96692" custLinFactNeighborY="23174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40FBE562-6A0F-49A3-99D7-203ED3BD63A8}" type="pres">
      <dgm:prSet presAssocID="{C2C58492-007B-472E-AFD0-8DF34BDC48A5}" presName="hierChild2" presStyleCnt="0"/>
      <dgm:spPr/>
    </dgm:pt>
  </dgm:ptLst>
  <dgm:cxnLst>
    <dgm:cxn modelId="{A154FFAC-710F-4C8A-95B2-B751A0FB351E}" type="presOf" srcId="{306A1ED1-74B3-4607-A57D-2C8A2CD6E679}" destId="{CAD2A602-2646-4726-B324-EDA9AB257B6D}" srcOrd="0" destOrd="0" presId="urn:microsoft.com/office/officeart/2005/8/layout/hierarchy1"/>
    <dgm:cxn modelId="{637B69C0-D5A5-4589-B477-527DCEE97CCC}" srcId="{306A1ED1-74B3-4607-A57D-2C8A2CD6E679}" destId="{C2C58492-007B-472E-AFD0-8DF34BDC48A5}" srcOrd="0" destOrd="0" parTransId="{C419BAD2-F4EB-4022-906B-4E89BE005DF1}" sibTransId="{9A0120E0-8AD4-49AB-B11E-71DA489BB152}"/>
    <dgm:cxn modelId="{AE548497-3F04-40FD-985D-9D67C5DD8941}" type="presOf" srcId="{C2C58492-007B-472E-AFD0-8DF34BDC48A5}" destId="{746FE351-8D5D-4BC0-9099-49EB34C86FED}" srcOrd="0" destOrd="0" presId="urn:microsoft.com/office/officeart/2005/8/layout/hierarchy1"/>
    <dgm:cxn modelId="{5AA75E6F-1F6D-461D-8A60-2959C428AC29}" type="presParOf" srcId="{CAD2A602-2646-4726-B324-EDA9AB257B6D}" destId="{4FDD4271-3394-4F37-8CB5-FAD81119A76B}" srcOrd="0" destOrd="0" presId="urn:microsoft.com/office/officeart/2005/8/layout/hierarchy1"/>
    <dgm:cxn modelId="{F21D25BB-F663-49B5-A7FE-285425E0C9AE}" type="presParOf" srcId="{4FDD4271-3394-4F37-8CB5-FAD81119A76B}" destId="{6ABE43D4-5759-4A16-9573-BE8A347A4A7E}" srcOrd="0" destOrd="0" presId="urn:microsoft.com/office/officeart/2005/8/layout/hierarchy1"/>
    <dgm:cxn modelId="{08E7CD32-A554-4ADB-BB21-FD42519AFC3C}" type="presParOf" srcId="{6ABE43D4-5759-4A16-9573-BE8A347A4A7E}" destId="{C5E8C7FF-CBD3-4AF5-B98E-323CB9CC8474}" srcOrd="0" destOrd="0" presId="urn:microsoft.com/office/officeart/2005/8/layout/hierarchy1"/>
    <dgm:cxn modelId="{E13D4C52-44B5-40B7-97F4-177FC3A1E987}" type="presParOf" srcId="{6ABE43D4-5759-4A16-9573-BE8A347A4A7E}" destId="{746FE351-8D5D-4BC0-9099-49EB34C86FED}" srcOrd="1" destOrd="0" presId="urn:microsoft.com/office/officeart/2005/8/layout/hierarchy1"/>
    <dgm:cxn modelId="{51B29D17-B9E7-4A17-BF22-B5E48A797BDA}" type="presParOf" srcId="{4FDD4271-3394-4F37-8CB5-FAD81119A76B}" destId="{40FBE562-6A0F-49A3-99D7-203ED3BD63A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884C21-7749-4960-81D5-E0259CF225AF}" type="doc">
      <dgm:prSet loTypeId="urn:microsoft.com/office/officeart/2005/8/layout/bProcess4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3929BE08-4B3F-4006-BED5-9944A8EA02C9}">
      <dgm:prSet phldrT="[טקסט]" custT="1"/>
      <dgm:spPr/>
      <dgm:t>
        <a:bodyPr/>
        <a:lstStyle/>
        <a:p>
          <a:pPr rtl="1"/>
          <a:r>
            <a:rPr lang="ar-AE" sz="3600" dirty="0" smtClean="0">
              <a:latin typeface="Simplified Arabic" pitchFamily="18" charset="-78"/>
              <a:cs typeface="Simplified Arabic" pitchFamily="18" charset="-78"/>
            </a:rPr>
            <a:t>نعمل سوية</a:t>
          </a:r>
          <a:endParaRPr lang="he-IL" sz="3600" dirty="0">
            <a:latin typeface="Simplified Arabic" pitchFamily="18" charset="-78"/>
          </a:endParaRPr>
        </a:p>
      </dgm:t>
    </dgm:pt>
    <dgm:pt modelId="{FA538BF2-AE14-42AE-8EBF-A851611A6B5A}" type="parTrans" cxnId="{447012A4-0EC0-4247-B544-94673713ADB9}">
      <dgm:prSet/>
      <dgm:spPr/>
      <dgm:t>
        <a:bodyPr/>
        <a:lstStyle/>
        <a:p>
          <a:pPr rtl="1"/>
          <a:endParaRPr lang="he-IL"/>
        </a:p>
      </dgm:t>
    </dgm:pt>
    <dgm:pt modelId="{8C3091B9-7E61-42AB-B326-008300170F01}" type="sibTrans" cxnId="{447012A4-0EC0-4247-B544-94673713ADB9}">
      <dgm:prSet/>
      <dgm:spPr/>
      <dgm:t>
        <a:bodyPr/>
        <a:lstStyle/>
        <a:p>
          <a:pPr rtl="1"/>
          <a:endParaRPr lang="he-IL"/>
        </a:p>
      </dgm:t>
    </dgm:pt>
    <dgm:pt modelId="{EF6310C8-BCC5-4E46-9E14-CA183B532961}">
      <dgm:prSet phldrT="[טקסט]" custT="1"/>
      <dgm:spPr/>
      <dgm:t>
        <a:bodyPr/>
        <a:lstStyle/>
        <a:p>
          <a:pPr rtl="1"/>
          <a:r>
            <a:rPr lang="ar-AE" sz="3200" smtClean="0">
              <a:latin typeface="Simplified Arabic" pitchFamily="18" charset="-78"/>
              <a:cs typeface="Simplified Arabic" pitchFamily="18" charset="-78"/>
            </a:rPr>
            <a:t>أتخاذ قرار في الدماغ          </a:t>
          </a:r>
          <a:endParaRPr lang="he-IL" sz="3200" dirty="0"/>
        </a:p>
      </dgm:t>
    </dgm:pt>
    <dgm:pt modelId="{B92301E6-7389-4C6A-A692-4A1B38D048FC}" type="parTrans" cxnId="{02F01779-EB59-41A9-8993-FF2CE095689C}">
      <dgm:prSet/>
      <dgm:spPr/>
      <dgm:t>
        <a:bodyPr/>
        <a:lstStyle/>
        <a:p>
          <a:pPr rtl="1"/>
          <a:endParaRPr lang="he-IL"/>
        </a:p>
      </dgm:t>
    </dgm:pt>
    <dgm:pt modelId="{E2E05848-CCA9-4349-B705-4DB62492F20F}" type="sibTrans" cxnId="{02F01779-EB59-41A9-8993-FF2CE095689C}">
      <dgm:prSet/>
      <dgm:spPr/>
      <dgm:t>
        <a:bodyPr/>
        <a:lstStyle/>
        <a:p>
          <a:pPr rtl="1"/>
          <a:endParaRPr lang="he-IL"/>
        </a:p>
      </dgm:t>
    </dgm:pt>
    <dgm:pt modelId="{3A9E19B6-0BE8-4280-9E55-CF7A4636C3E1}">
      <dgm:prSet phldrT="[טקסט]" custT="1"/>
      <dgm:spPr/>
      <dgm:t>
        <a:bodyPr/>
        <a:lstStyle/>
        <a:p>
          <a:pPr rtl="1"/>
          <a:r>
            <a:rPr lang="ar-AE" sz="3200" dirty="0" smtClean="0">
              <a:latin typeface="Simplified Arabic" pitchFamily="18" charset="-78"/>
              <a:cs typeface="Simplified Arabic" pitchFamily="18" charset="-78"/>
            </a:rPr>
            <a:t>تنقل الأوامر إلى الأعصاب</a:t>
          </a:r>
          <a:endParaRPr lang="he-IL" sz="3200" dirty="0"/>
        </a:p>
      </dgm:t>
    </dgm:pt>
    <dgm:pt modelId="{04ACD58C-06AD-4746-9294-B47F39B66697}" type="parTrans" cxnId="{170BD732-9B41-4F1E-975B-1A75B863F385}">
      <dgm:prSet/>
      <dgm:spPr/>
      <dgm:t>
        <a:bodyPr/>
        <a:lstStyle/>
        <a:p>
          <a:pPr rtl="1"/>
          <a:endParaRPr lang="he-IL"/>
        </a:p>
      </dgm:t>
    </dgm:pt>
    <dgm:pt modelId="{F483A655-3969-4C07-996F-EC6DC07D436D}" type="sibTrans" cxnId="{170BD732-9B41-4F1E-975B-1A75B863F385}">
      <dgm:prSet/>
      <dgm:spPr/>
      <dgm:t>
        <a:bodyPr/>
        <a:lstStyle/>
        <a:p>
          <a:pPr rtl="1"/>
          <a:endParaRPr lang="he-IL"/>
        </a:p>
      </dgm:t>
    </dgm:pt>
    <dgm:pt modelId="{6A295853-8C79-41BD-ACE6-AF7B7F850BFB}">
      <dgm:prSet phldrT="[טקסט]" custT="1"/>
      <dgm:spPr/>
      <dgm:t>
        <a:bodyPr/>
        <a:lstStyle/>
        <a:p>
          <a:pPr algn="r" rtl="1"/>
          <a:r>
            <a:rPr lang="ar-AE" sz="2800" smtClean="0">
              <a:latin typeface="Simplified Arabic" pitchFamily="18" charset="-78"/>
              <a:cs typeface="Simplified Arabic" pitchFamily="18" charset="-78"/>
            </a:rPr>
            <a:t>عندما تنقبض العضلة تشتد الأوتار         </a:t>
          </a:r>
          <a:endParaRPr lang="he-IL" sz="2800" dirty="0"/>
        </a:p>
      </dgm:t>
    </dgm:pt>
    <dgm:pt modelId="{7ED2C3DE-30C5-4A0D-899C-E21AFA81D09E}" type="parTrans" cxnId="{327F3A33-6426-4386-9ED1-9A4D18C1F497}">
      <dgm:prSet/>
      <dgm:spPr/>
      <dgm:t>
        <a:bodyPr/>
        <a:lstStyle/>
        <a:p>
          <a:pPr rtl="1"/>
          <a:endParaRPr lang="he-IL"/>
        </a:p>
      </dgm:t>
    </dgm:pt>
    <dgm:pt modelId="{87E8A2B2-B522-4D68-8FE4-1E88869F604F}" type="sibTrans" cxnId="{327F3A33-6426-4386-9ED1-9A4D18C1F497}">
      <dgm:prSet/>
      <dgm:spPr/>
      <dgm:t>
        <a:bodyPr/>
        <a:lstStyle/>
        <a:p>
          <a:pPr rtl="1"/>
          <a:endParaRPr lang="he-IL"/>
        </a:p>
      </dgm:t>
    </dgm:pt>
    <dgm:pt modelId="{4CE36FDD-75E9-4E0D-9EAE-8BF31B5268D9}">
      <dgm:prSet phldrT="[טקסט]" custT="1"/>
      <dgm:spPr/>
      <dgm:t>
        <a:bodyPr/>
        <a:lstStyle/>
        <a:p>
          <a:pPr rtl="1"/>
          <a:r>
            <a:rPr lang="ar-AE" sz="3200" smtClean="0">
              <a:latin typeface="Simplified Arabic" pitchFamily="18" charset="-78"/>
              <a:cs typeface="Simplified Arabic" pitchFamily="18" charset="-78"/>
            </a:rPr>
            <a:t>فتنقبض العضلة.</a:t>
          </a:r>
          <a:endParaRPr lang="he-IL" sz="3200" dirty="0"/>
        </a:p>
      </dgm:t>
    </dgm:pt>
    <dgm:pt modelId="{B733AF06-0448-4E8C-9061-1F3999603327}" type="parTrans" cxnId="{5C5D2AD2-F33C-4F53-AA85-48572FE64459}">
      <dgm:prSet/>
      <dgm:spPr/>
      <dgm:t>
        <a:bodyPr/>
        <a:lstStyle/>
        <a:p>
          <a:pPr rtl="1"/>
          <a:endParaRPr lang="he-IL"/>
        </a:p>
      </dgm:t>
    </dgm:pt>
    <dgm:pt modelId="{34806D8E-3F58-46FF-8458-C122C1551C12}" type="sibTrans" cxnId="{5C5D2AD2-F33C-4F53-AA85-48572FE64459}">
      <dgm:prSet/>
      <dgm:spPr/>
      <dgm:t>
        <a:bodyPr/>
        <a:lstStyle/>
        <a:p>
          <a:pPr rtl="1"/>
          <a:endParaRPr lang="he-IL"/>
        </a:p>
      </dgm:t>
    </dgm:pt>
    <dgm:pt modelId="{E1DCBD90-32A7-4173-B431-6B7453ECEBD2}">
      <dgm:prSet phldrT="[טקסט]" custT="1"/>
      <dgm:spPr/>
      <dgm:t>
        <a:bodyPr/>
        <a:lstStyle/>
        <a:p>
          <a:pPr algn="r" rtl="1"/>
          <a:r>
            <a:rPr lang="ar-AE" sz="2800" smtClean="0">
              <a:latin typeface="Simplified Arabic" pitchFamily="18" charset="-78"/>
              <a:cs typeface="Simplified Arabic" pitchFamily="18" charset="-78"/>
            </a:rPr>
            <a:t>الأعصاب تنقل الأوامر إلى العضلات لتعمل</a:t>
          </a:r>
          <a:endParaRPr lang="he-IL" sz="2800" dirty="0"/>
        </a:p>
      </dgm:t>
    </dgm:pt>
    <dgm:pt modelId="{F5588703-A528-4714-A0EF-97C419F50B6D}" type="parTrans" cxnId="{E110FDE3-B2F0-4B9B-B1D2-1CBF20C00408}">
      <dgm:prSet/>
      <dgm:spPr/>
      <dgm:t>
        <a:bodyPr/>
        <a:lstStyle/>
        <a:p>
          <a:pPr rtl="1"/>
          <a:endParaRPr lang="he-IL"/>
        </a:p>
      </dgm:t>
    </dgm:pt>
    <dgm:pt modelId="{A802415E-DCF5-4308-8664-4DCBEAABEDD2}" type="sibTrans" cxnId="{E110FDE3-B2F0-4B9B-B1D2-1CBF20C00408}">
      <dgm:prSet/>
      <dgm:spPr/>
      <dgm:t>
        <a:bodyPr/>
        <a:lstStyle/>
        <a:p>
          <a:pPr rtl="1"/>
          <a:endParaRPr lang="he-IL"/>
        </a:p>
      </dgm:t>
    </dgm:pt>
    <dgm:pt modelId="{5BE4C441-FA32-4210-9F33-1AFCEACE0FD2}">
      <dgm:prSet phldrT="[טקסט]" custT="1"/>
      <dgm:spPr/>
      <dgm:t>
        <a:bodyPr/>
        <a:lstStyle/>
        <a:p>
          <a:pPr rtl="1"/>
          <a:r>
            <a:rPr lang="ar-AE" sz="3200" smtClean="0">
              <a:latin typeface="Simplified Arabic" pitchFamily="18" charset="-78"/>
              <a:cs typeface="Simplified Arabic" pitchFamily="18" charset="-78"/>
            </a:rPr>
            <a:t>فتجذب الأوتار العظمة</a:t>
          </a:r>
          <a:endParaRPr lang="he-IL" sz="3200" dirty="0"/>
        </a:p>
      </dgm:t>
    </dgm:pt>
    <dgm:pt modelId="{5352D1CE-1576-45F3-A9B4-1C1CF8441539}" type="parTrans" cxnId="{26EE1B47-BAE1-487E-8B2D-3A6A9D891465}">
      <dgm:prSet/>
      <dgm:spPr/>
      <dgm:t>
        <a:bodyPr/>
        <a:lstStyle/>
        <a:p>
          <a:pPr rtl="1"/>
          <a:endParaRPr lang="he-IL"/>
        </a:p>
      </dgm:t>
    </dgm:pt>
    <dgm:pt modelId="{F02EFC75-7B1C-47DD-ABE1-59EFA3F9BF0C}" type="sibTrans" cxnId="{26EE1B47-BAE1-487E-8B2D-3A6A9D891465}">
      <dgm:prSet/>
      <dgm:spPr/>
      <dgm:t>
        <a:bodyPr/>
        <a:lstStyle/>
        <a:p>
          <a:pPr rtl="1"/>
          <a:endParaRPr lang="he-IL"/>
        </a:p>
      </dgm:t>
    </dgm:pt>
    <dgm:pt modelId="{FDBB6452-1233-45AA-8B95-0E2359B3D35E}">
      <dgm:prSet phldrT="[טקסט]" custT="1"/>
      <dgm:spPr/>
      <dgm:t>
        <a:bodyPr/>
        <a:lstStyle/>
        <a:p>
          <a:pPr rtl="1"/>
          <a:r>
            <a:rPr lang="ar-AE" sz="3200" smtClean="0">
              <a:latin typeface="Simplified Arabic" pitchFamily="18" charset="-78"/>
              <a:cs typeface="Simplified Arabic" pitchFamily="18" charset="-78"/>
            </a:rPr>
            <a:t>فتثنى الرجل عند المفصل</a:t>
          </a:r>
          <a:endParaRPr lang="he-IL" sz="3200" dirty="0"/>
        </a:p>
      </dgm:t>
    </dgm:pt>
    <dgm:pt modelId="{E243F7F6-D3B1-4BE5-B464-C8A876867C82}" type="parTrans" cxnId="{FA4AB07C-560E-4DE9-991B-DAA5882F2A6A}">
      <dgm:prSet/>
      <dgm:spPr/>
      <dgm:t>
        <a:bodyPr/>
        <a:lstStyle/>
        <a:p>
          <a:pPr rtl="1"/>
          <a:endParaRPr lang="he-IL"/>
        </a:p>
      </dgm:t>
    </dgm:pt>
    <dgm:pt modelId="{2DE3B347-51C7-4160-9078-28A85A475568}" type="sibTrans" cxnId="{FA4AB07C-560E-4DE9-991B-DAA5882F2A6A}">
      <dgm:prSet/>
      <dgm:spPr/>
      <dgm:t>
        <a:bodyPr/>
        <a:lstStyle/>
        <a:p>
          <a:pPr rtl="1"/>
          <a:endParaRPr lang="he-IL"/>
        </a:p>
      </dgm:t>
    </dgm:pt>
    <dgm:pt modelId="{8612CF89-01FC-4863-91E1-109FA4D934A2}">
      <dgm:prSet phldrT="[טקסט]" custT="1"/>
      <dgm:spPr/>
      <dgm:t>
        <a:bodyPr/>
        <a:lstStyle/>
        <a:p>
          <a:pPr rtl="1"/>
          <a:r>
            <a:rPr lang="ar-AE" sz="3200" smtClean="0">
              <a:latin typeface="Simplified Arabic" pitchFamily="18" charset="-78"/>
              <a:cs typeface="Simplified Arabic" pitchFamily="18" charset="-78"/>
            </a:rPr>
            <a:t>وترفع كل الرجال      </a:t>
          </a:r>
          <a:endParaRPr lang="he-IL" sz="3200" dirty="0"/>
        </a:p>
      </dgm:t>
    </dgm:pt>
    <dgm:pt modelId="{E974795E-68D2-4D93-9167-3C3DE06FE161}" type="parTrans" cxnId="{AC94D81E-0F5A-4ECF-8D10-3FC0D2DBD6D8}">
      <dgm:prSet/>
      <dgm:spPr/>
      <dgm:t>
        <a:bodyPr/>
        <a:lstStyle/>
        <a:p>
          <a:pPr rtl="1"/>
          <a:endParaRPr lang="he-IL"/>
        </a:p>
      </dgm:t>
    </dgm:pt>
    <dgm:pt modelId="{72D3ED7A-86DA-4567-B18F-37AFD7B9A116}" type="sibTrans" cxnId="{AC94D81E-0F5A-4ECF-8D10-3FC0D2DBD6D8}">
      <dgm:prSet/>
      <dgm:spPr/>
      <dgm:t>
        <a:bodyPr/>
        <a:lstStyle/>
        <a:p>
          <a:pPr rtl="1"/>
          <a:endParaRPr lang="he-IL"/>
        </a:p>
      </dgm:t>
    </dgm:pt>
    <dgm:pt modelId="{1615302A-9CEC-47E1-A302-7A4581D85697}" type="pres">
      <dgm:prSet presAssocID="{2B884C21-7749-4960-81D5-E0259CF225AF}" presName="Name0" presStyleCnt="0">
        <dgm:presLayoutVars>
          <dgm:dir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FEEFBF7B-FBB3-4BC7-9305-E0CBFAA9CA89}" type="pres">
      <dgm:prSet presAssocID="{3929BE08-4B3F-4006-BED5-9944A8EA02C9}" presName="compNode" presStyleCnt="0"/>
      <dgm:spPr/>
    </dgm:pt>
    <dgm:pt modelId="{96C373CC-B3EF-4F8E-9086-59393EACA0FC}" type="pres">
      <dgm:prSet presAssocID="{3929BE08-4B3F-4006-BED5-9944A8EA02C9}" presName="dummyConnPt" presStyleCnt="0"/>
      <dgm:spPr/>
    </dgm:pt>
    <dgm:pt modelId="{FD9BFDEF-1C30-4A92-8028-A263D7D4B9A6}" type="pres">
      <dgm:prSet presAssocID="{3929BE08-4B3F-4006-BED5-9944A8EA02C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297C512-2E74-4ECB-B452-54C9F1E8D4E4}" type="pres">
      <dgm:prSet presAssocID="{8C3091B9-7E61-42AB-B326-008300170F01}" presName="sibTrans" presStyleLbl="bgSibTrans2D1" presStyleIdx="0" presStyleCnt="8"/>
      <dgm:spPr/>
      <dgm:t>
        <a:bodyPr/>
        <a:lstStyle/>
        <a:p>
          <a:pPr rtl="1"/>
          <a:endParaRPr lang="he-IL"/>
        </a:p>
      </dgm:t>
    </dgm:pt>
    <dgm:pt modelId="{C14ABEA0-E177-4D20-B810-B4ABBD4CC59B}" type="pres">
      <dgm:prSet presAssocID="{EF6310C8-BCC5-4E46-9E14-CA183B532961}" presName="compNode" presStyleCnt="0"/>
      <dgm:spPr/>
    </dgm:pt>
    <dgm:pt modelId="{CF3081DF-2C07-4605-B996-727D4339C441}" type="pres">
      <dgm:prSet presAssocID="{EF6310C8-BCC5-4E46-9E14-CA183B532961}" presName="dummyConnPt" presStyleCnt="0"/>
      <dgm:spPr/>
    </dgm:pt>
    <dgm:pt modelId="{4AFA6F8A-7A45-4D13-BF84-3D9A7E4C9E0B}" type="pres">
      <dgm:prSet presAssocID="{EF6310C8-BCC5-4E46-9E14-CA183B53296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ABB99DE-2295-49DB-A14D-9AC7F207D8FA}" type="pres">
      <dgm:prSet presAssocID="{E2E05848-CCA9-4349-B705-4DB62492F20F}" presName="sibTrans" presStyleLbl="bgSibTrans2D1" presStyleIdx="1" presStyleCnt="8"/>
      <dgm:spPr/>
      <dgm:t>
        <a:bodyPr/>
        <a:lstStyle/>
        <a:p>
          <a:pPr rtl="1"/>
          <a:endParaRPr lang="he-IL"/>
        </a:p>
      </dgm:t>
    </dgm:pt>
    <dgm:pt modelId="{86702C47-289D-448B-BDE5-C8DCFF7AA084}" type="pres">
      <dgm:prSet presAssocID="{3A9E19B6-0BE8-4280-9E55-CF7A4636C3E1}" presName="compNode" presStyleCnt="0"/>
      <dgm:spPr/>
    </dgm:pt>
    <dgm:pt modelId="{421E0D57-57E0-416E-B9CB-AB253369905B}" type="pres">
      <dgm:prSet presAssocID="{3A9E19B6-0BE8-4280-9E55-CF7A4636C3E1}" presName="dummyConnPt" presStyleCnt="0"/>
      <dgm:spPr/>
    </dgm:pt>
    <dgm:pt modelId="{01610DF0-DF5B-4E36-9695-CA29195630EF}" type="pres">
      <dgm:prSet presAssocID="{3A9E19B6-0BE8-4280-9E55-CF7A4636C3E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D611A0-5AE0-428B-AE39-F318C4A3C6C2}" type="pres">
      <dgm:prSet presAssocID="{F483A655-3969-4C07-996F-EC6DC07D436D}" presName="sibTrans" presStyleLbl="bgSibTrans2D1" presStyleIdx="2" presStyleCnt="8"/>
      <dgm:spPr/>
      <dgm:t>
        <a:bodyPr/>
        <a:lstStyle/>
        <a:p>
          <a:pPr rtl="1"/>
          <a:endParaRPr lang="he-IL"/>
        </a:p>
      </dgm:t>
    </dgm:pt>
    <dgm:pt modelId="{62904834-80CE-4061-BE25-389A45A43464}" type="pres">
      <dgm:prSet presAssocID="{6A295853-8C79-41BD-ACE6-AF7B7F850BFB}" presName="compNode" presStyleCnt="0"/>
      <dgm:spPr/>
    </dgm:pt>
    <dgm:pt modelId="{4B5A8AC2-48AE-4E9E-8BF0-2FE32332F7AF}" type="pres">
      <dgm:prSet presAssocID="{6A295853-8C79-41BD-ACE6-AF7B7F850BFB}" presName="dummyConnPt" presStyleCnt="0"/>
      <dgm:spPr/>
    </dgm:pt>
    <dgm:pt modelId="{2EC1840C-D037-4328-95A3-43FFB90AAF2C}" type="pres">
      <dgm:prSet presAssocID="{6A295853-8C79-41BD-ACE6-AF7B7F850BFB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C269126-6011-412A-B426-78460AA70418}" type="pres">
      <dgm:prSet presAssocID="{87E8A2B2-B522-4D68-8FE4-1E88869F604F}" presName="sibTrans" presStyleLbl="bgSibTrans2D1" presStyleIdx="3" presStyleCnt="8"/>
      <dgm:spPr/>
      <dgm:t>
        <a:bodyPr/>
        <a:lstStyle/>
        <a:p>
          <a:pPr rtl="1"/>
          <a:endParaRPr lang="he-IL"/>
        </a:p>
      </dgm:t>
    </dgm:pt>
    <dgm:pt modelId="{DBE9CDE3-87D4-4A4B-87A4-9702F2FC91C1}" type="pres">
      <dgm:prSet presAssocID="{4CE36FDD-75E9-4E0D-9EAE-8BF31B5268D9}" presName="compNode" presStyleCnt="0"/>
      <dgm:spPr/>
    </dgm:pt>
    <dgm:pt modelId="{E9CF87E9-23B2-4A0E-A975-27F88144AC1E}" type="pres">
      <dgm:prSet presAssocID="{4CE36FDD-75E9-4E0D-9EAE-8BF31B5268D9}" presName="dummyConnPt" presStyleCnt="0"/>
      <dgm:spPr/>
    </dgm:pt>
    <dgm:pt modelId="{5EB768C4-9FE5-4062-B103-82E9F429C5FE}" type="pres">
      <dgm:prSet presAssocID="{4CE36FDD-75E9-4E0D-9EAE-8BF31B5268D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D982E6-D05F-4C01-B42E-6A182A219C51}" type="pres">
      <dgm:prSet presAssocID="{34806D8E-3F58-46FF-8458-C122C1551C12}" presName="sibTrans" presStyleLbl="bgSibTrans2D1" presStyleIdx="4" presStyleCnt="8"/>
      <dgm:spPr/>
      <dgm:t>
        <a:bodyPr/>
        <a:lstStyle/>
        <a:p>
          <a:pPr rtl="1"/>
          <a:endParaRPr lang="he-IL"/>
        </a:p>
      </dgm:t>
    </dgm:pt>
    <dgm:pt modelId="{21750208-1874-4EAC-AEE1-0DE47B6DB8A7}" type="pres">
      <dgm:prSet presAssocID="{E1DCBD90-32A7-4173-B431-6B7453ECEBD2}" presName="compNode" presStyleCnt="0"/>
      <dgm:spPr/>
    </dgm:pt>
    <dgm:pt modelId="{8396FFA9-508D-4D86-98B1-63907CE109B4}" type="pres">
      <dgm:prSet presAssocID="{E1DCBD90-32A7-4173-B431-6B7453ECEBD2}" presName="dummyConnPt" presStyleCnt="0"/>
      <dgm:spPr/>
    </dgm:pt>
    <dgm:pt modelId="{293F9ECE-E6CF-46F0-9B5B-DB6A5C7698B3}" type="pres">
      <dgm:prSet presAssocID="{E1DCBD90-32A7-4173-B431-6B7453ECEBD2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F4D0117-C14A-4569-A5BF-A03FD26CF9E3}" type="pres">
      <dgm:prSet presAssocID="{A802415E-DCF5-4308-8664-4DCBEAABEDD2}" presName="sibTrans" presStyleLbl="bgSibTrans2D1" presStyleIdx="5" presStyleCnt="8"/>
      <dgm:spPr/>
      <dgm:t>
        <a:bodyPr/>
        <a:lstStyle/>
        <a:p>
          <a:pPr rtl="1"/>
          <a:endParaRPr lang="he-IL"/>
        </a:p>
      </dgm:t>
    </dgm:pt>
    <dgm:pt modelId="{6F0CAB49-ACE6-4849-B988-8605BE78ED60}" type="pres">
      <dgm:prSet presAssocID="{5BE4C441-FA32-4210-9F33-1AFCEACE0FD2}" presName="compNode" presStyleCnt="0"/>
      <dgm:spPr/>
    </dgm:pt>
    <dgm:pt modelId="{98020AEB-52BB-4E85-965F-22C080D0F2B1}" type="pres">
      <dgm:prSet presAssocID="{5BE4C441-FA32-4210-9F33-1AFCEACE0FD2}" presName="dummyConnPt" presStyleCnt="0"/>
      <dgm:spPr/>
    </dgm:pt>
    <dgm:pt modelId="{2DA25778-A770-4AB0-90D8-5B84966F8216}" type="pres">
      <dgm:prSet presAssocID="{5BE4C441-FA32-4210-9F33-1AFCEACE0FD2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C7842C0-2DD7-4803-9290-04E88AB6FAEC}" type="pres">
      <dgm:prSet presAssocID="{F02EFC75-7B1C-47DD-ABE1-59EFA3F9BF0C}" presName="sibTrans" presStyleLbl="bgSibTrans2D1" presStyleIdx="6" presStyleCnt="8"/>
      <dgm:spPr/>
      <dgm:t>
        <a:bodyPr/>
        <a:lstStyle/>
        <a:p>
          <a:pPr rtl="1"/>
          <a:endParaRPr lang="he-IL"/>
        </a:p>
      </dgm:t>
    </dgm:pt>
    <dgm:pt modelId="{93849A41-F55E-4A59-8886-73BED2BAA931}" type="pres">
      <dgm:prSet presAssocID="{FDBB6452-1233-45AA-8B95-0E2359B3D35E}" presName="compNode" presStyleCnt="0"/>
      <dgm:spPr/>
    </dgm:pt>
    <dgm:pt modelId="{89CE9BB7-8C13-4D6E-BF82-5483E99E009F}" type="pres">
      <dgm:prSet presAssocID="{FDBB6452-1233-45AA-8B95-0E2359B3D35E}" presName="dummyConnPt" presStyleCnt="0"/>
      <dgm:spPr/>
    </dgm:pt>
    <dgm:pt modelId="{5E8D1984-022C-4F97-9A33-E93BC0B419D7}" type="pres">
      <dgm:prSet presAssocID="{FDBB6452-1233-45AA-8B95-0E2359B3D35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87CDC9E-9286-465B-B3B1-682359854FB3}" type="pres">
      <dgm:prSet presAssocID="{2DE3B347-51C7-4160-9078-28A85A475568}" presName="sibTrans" presStyleLbl="bgSibTrans2D1" presStyleIdx="7" presStyleCnt="8"/>
      <dgm:spPr/>
      <dgm:t>
        <a:bodyPr/>
        <a:lstStyle/>
        <a:p>
          <a:pPr rtl="1"/>
          <a:endParaRPr lang="he-IL"/>
        </a:p>
      </dgm:t>
    </dgm:pt>
    <dgm:pt modelId="{7A86B350-7BA4-4FB4-961D-F6443E5AF46C}" type="pres">
      <dgm:prSet presAssocID="{8612CF89-01FC-4863-91E1-109FA4D934A2}" presName="compNode" presStyleCnt="0"/>
      <dgm:spPr/>
    </dgm:pt>
    <dgm:pt modelId="{73B18F84-C419-4BEB-A030-B619E7DA548F}" type="pres">
      <dgm:prSet presAssocID="{8612CF89-01FC-4863-91E1-109FA4D934A2}" presName="dummyConnPt" presStyleCnt="0"/>
      <dgm:spPr/>
    </dgm:pt>
    <dgm:pt modelId="{F4AE3A68-61C0-4C43-AEDE-6F33E2E009DF}" type="pres">
      <dgm:prSet presAssocID="{8612CF89-01FC-4863-91E1-109FA4D934A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EC4ABD1-298F-4505-AAD5-E89B171338A7}" type="presOf" srcId="{F02EFC75-7B1C-47DD-ABE1-59EFA3F9BF0C}" destId="{6C7842C0-2DD7-4803-9290-04E88AB6FAEC}" srcOrd="0" destOrd="0" presId="urn:microsoft.com/office/officeart/2005/8/layout/bProcess4"/>
    <dgm:cxn modelId="{02F01779-EB59-41A9-8993-FF2CE095689C}" srcId="{2B884C21-7749-4960-81D5-E0259CF225AF}" destId="{EF6310C8-BCC5-4E46-9E14-CA183B532961}" srcOrd="1" destOrd="0" parTransId="{B92301E6-7389-4C6A-A692-4A1B38D048FC}" sibTransId="{E2E05848-CCA9-4349-B705-4DB62492F20F}"/>
    <dgm:cxn modelId="{3C7777CB-1319-438F-BC48-8144276C563A}" type="presOf" srcId="{3929BE08-4B3F-4006-BED5-9944A8EA02C9}" destId="{FD9BFDEF-1C30-4A92-8028-A263D7D4B9A6}" srcOrd="0" destOrd="0" presId="urn:microsoft.com/office/officeart/2005/8/layout/bProcess4"/>
    <dgm:cxn modelId="{41DD5D68-A2A9-4792-AAE8-0BB4FCE758CC}" type="presOf" srcId="{F483A655-3969-4C07-996F-EC6DC07D436D}" destId="{91D611A0-5AE0-428B-AE39-F318C4A3C6C2}" srcOrd="0" destOrd="0" presId="urn:microsoft.com/office/officeart/2005/8/layout/bProcess4"/>
    <dgm:cxn modelId="{AC94D81E-0F5A-4ECF-8D10-3FC0D2DBD6D8}" srcId="{2B884C21-7749-4960-81D5-E0259CF225AF}" destId="{8612CF89-01FC-4863-91E1-109FA4D934A2}" srcOrd="8" destOrd="0" parTransId="{E974795E-68D2-4D93-9167-3C3DE06FE161}" sibTransId="{72D3ED7A-86DA-4567-B18F-37AFD7B9A116}"/>
    <dgm:cxn modelId="{327F3A33-6426-4386-9ED1-9A4D18C1F497}" srcId="{2B884C21-7749-4960-81D5-E0259CF225AF}" destId="{6A295853-8C79-41BD-ACE6-AF7B7F850BFB}" srcOrd="3" destOrd="0" parTransId="{7ED2C3DE-30C5-4A0D-899C-E21AFA81D09E}" sibTransId="{87E8A2B2-B522-4D68-8FE4-1E88869F604F}"/>
    <dgm:cxn modelId="{631953A8-A199-4D1A-BAC5-8D826CD11EFE}" type="presOf" srcId="{A802415E-DCF5-4308-8664-4DCBEAABEDD2}" destId="{6F4D0117-C14A-4569-A5BF-A03FD26CF9E3}" srcOrd="0" destOrd="0" presId="urn:microsoft.com/office/officeart/2005/8/layout/bProcess4"/>
    <dgm:cxn modelId="{5374CD05-595F-42E9-93E4-A6BD7599037D}" type="presOf" srcId="{EF6310C8-BCC5-4E46-9E14-CA183B532961}" destId="{4AFA6F8A-7A45-4D13-BF84-3D9A7E4C9E0B}" srcOrd="0" destOrd="0" presId="urn:microsoft.com/office/officeart/2005/8/layout/bProcess4"/>
    <dgm:cxn modelId="{D10D3BFA-28A7-4A7D-A59D-0FC2BE19029B}" type="presOf" srcId="{87E8A2B2-B522-4D68-8FE4-1E88869F604F}" destId="{CC269126-6011-412A-B426-78460AA70418}" srcOrd="0" destOrd="0" presId="urn:microsoft.com/office/officeart/2005/8/layout/bProcess4"/>
    <dgm:cxn modelId="{AAF5F895-BB4E-48DC-A16A-CF62CFCD920A}" type="presOf" srcId="{6A295853-8C79-41BD-ACE6-AF7B7F850BFB}" destId="{2EC1840C-D037-4328-95A3-43FFB90AAF2C}" srcOrd="0" destOrd="0" presId="urn:microsoft.com/office/officeart/2005/8/layout/bProcess4"/>
    <dgm:cxn modelId="{26EE1B47-BAE1-487E-8B2D-3A6A9D891465}" srcId="{2B884C21-7749-4960-81D5-E0259CF225AF}" destId="{5BE4C441-FA32-4210-9F33-1AFCEACE0FD2}" srcOrd="6" destOrd="0" parTransId="{5352D1CE-1576-45F3-A9B4-1C1CF8441539}" sibTransId="{F02EFC75-7B1C-47DD-ABE1-59EFA3F9BF0C}"/>
    <dgm:cxn modelId="{E709AB1C-F65C-4E8C-9A67-05603A17AF91}" type="presOf" srcId="{4CE36FDD-75E9-4E0D-9EAE-8BF31B5268D9}" destId="{5EB768C4-9FE5-4062-B103-82E9F429C5FE}" srcOrd="0" destOrd="0" presId="urn:microsoft.com/office/officeart/2005/8/layout/bProcess4"/>
    <dgm:cxn modelId="{C7D6C530-714F-4932-B999-68E4C08FE11A}" type="presOf" srcId="{8C3091B9-7E61-42AB-B326-008300170F01}" destId="{D297C512-2E74-4ECB-B452-54C9F1E8D4E4}" srcOrd="0" destOrd="0" presId="urn:microsoft.com/office/officeart/2005/8/layout/bProcess4"/>
    <dgm:cxn modelId="{1542735E-9F78-4604-A704-4C6FDA1DD5BA}" type="presOf" srcId="{8612CF89-01FC-4863-91E1-109FA4D934A2}" destId="{F4AE3A68-61C0-4C43-AEDE-6F33E2E009DF}" srcOrd="0" destOrd="0" presId="urn:microsoft.com/office/officeart/2005/8/layout/bProcess4"/>
    <dgm:cxn modelId="{447012A4-0EC0-4247-B544-94673713ADB9}" srcId="{2B884C21-7749-4960-81D5-E0259CF225AF}" destId="{3929BE08-4B3F-4006-BED5-9944A8EA02C9}" srcOrd="0" destOrd="0" parTransId="{FA538BF2-AE14-42AE-8EBF-A851611A6B5A}" sibTransId="{8C3091B9-7E61-42AB-B326-008300170F01}"/>
    <dgm:cxn modelId="{E110FDE3-B2F0-4B9B-B1D2-1CBF20C00408}" srcId="{2B884C21-7749-4960-81D5-E0259CF225AF}" destId="{E1DCBD90-32A7-4173-B431-6B7453ECEBD2}" srcOrd="5" destOrd="0" parTransId="{F5588703-A528-4714-A0EF-97C419F50B6D}" sibTransId="{A802415E-DCF5-4308-8664-4DCBEAABEDD2}"/>
    <dgm:cxn modelId="{73E1CD1A-01D2-4256-8779-66EDD9E6C0BF}" type="presOf" srcId="{E2E05848-CCA9-4349-B705-4DB62492F20F}" destId="{6ABB99DE-2295-49DB-A14D-9AC7F207D8FA}" srcOrd="0" destOrd="0" presId="urn:microsoft.com/office/officeart/2005/8/layout/bProcess4"/>
    <dgm:cxn modelId="{3054B723-5873-454B-B3D2-921E2C3950AF}" type="presOf" srcId="{2B884C21-7749-4960-81D5-E0259CF225AF}" destId="{1615302A-9CEC-47E1-A302-7A4581D85697}" srcOrd="0" destOrd="0" presId="urn:microsoft.com/office/officeart/2005/8/layout/bProcess4"/>
    <dgm:cxn modelId="{D3DD5C74-FB57-4F24-B954-D9F15CE88654}" type="presOf" srcId="{FDBB6452-1233-45AA-8B95-0E2359B3D35E}" destId="{5E8D1984-022C-4F97-9A33-E93BC0B419D7}" srcOrd="0" destOrd="0" presId="urn:microsoft.com/office/officeart/2005/8/layout/bProcess4"/>
    <dgm:cxn modelId="{FA4AB07C-560E-4DE9-991B-DAA5882F2A6A}" srcId="{2B884C21-7749-4960-81D5-E0259CF225AF}" destId="{FDBB6452-1233-45AA-8B95-0E2359B3D35E}" srcOrd="7" destOrd="0" parTransId="{E243F7F6-D3B1-4BE5-B464-C8A876867C82}" sibTransId="{2DE3B347-51C7-4160-9078-28A85A475568}"/>
    <dgm:cxn modelId="{A7622C90-C7DB-4153-B3AB-13C501E9FC19}" type="presOf" srcId="{E1DCBD90-32A7-4173-B431-6B7453ECEBD2}" destId="{293F9ECE-E6CF-46F0-9B5B-DB6A5C7698B3}" srcOrd="0" destOrd="0" presId="urn:microsoft.com/office/officeart/2005/8/layout/bProcess4"/>
    <dgm:cxn modelId="{5C5D2AD2-F33C-4F53-AA85-48572FE64459}" srcId="{2B884C21-7749-4960-81D5-E0259CF225AF}" destId="{4CE36FDD-75E9-4E0D-9EAE-8BF31B5268D9}" srcOrd="4" destOrd="0" parTransId="{B733AF06-0448-4E8C-9061-1F3999603327}" sibTransId="{34806D8E-3F58-46FF-8458-C122C1551C12}"/>
    <dgm:cxn modelId="{DB77F71D-3C61-4B0F-99A6-7F09766009C5}" type="presOf" srcId="{5BE4C441-FA32-4210-9F33-1AFCEACE0FD2}" destId="{2DA25778-A770-4AB0-90D8-5B84966F8216}" srcOrd="0" destOrd="0" presId="urn:microsoft.com/office/officeart/2005/8/layout/bProcess4"/>
    <dgm:cxn modelId="{74A8D238-C9FD-4856-BE0F-AB9D7AE0AFAF}" type="presOf" srcId="{2DE3B347-51C7-4160-9078-28A85A475568}" destId="{887CDC9E-9286-465B-B3B1-682359854FB3}" srcOrd="0" destOrd="0" presId="urn:microsoft.com/office/officeart/2005/8/layout/bProcess4"/>
    <dgm:cxn modelId="{170BD732-9B41-4F1E-975B-1A75B863F385}" srcId="{2B884C21-7749-4960-81D5-E0259CF225AF}" destId="{3A9E19B6-0BE8-4280-9E55-CF7A4636C3E1}" srcOrd="2" destOrd="0" parTransId="{04ACD58C-06AD-4746-9294-B47F39B66697}" sibTransId="{F483A655-3969-4C07-996F-EC6DC07D436D}"/>
    <dgm:cxn modelId="{87A61429-141C-4406-80B0-670D7D7F1F81}" type="presOf" srcId="{3A9E19B6-0BE8-4280-9E55-CF7A4636C3E1}" destId="{01610DF0-DF5B-4E36-9695-CA29195630EF}" srcOrd="0" destOrd="0" presId="urn:microsoft.com/office/officeart/2005/8/layout/bProcess4"/>
    <dgm:cxn modelId="{FABCC376-A5E2-4FC7-8522-0F279F7A0DCD}" type="presOf" srcId="{34806D8E-3F58-46FF-8458-C122C1551C12}" destId="{73D982E6-D05F-4C01-B42E-6A182A219C51}" srcOrd="0" destOrd="0" presId="urn:microsoft.com/office/officeart/2005/8/layout/bProcess4"/>
    <dgm:cxn modelId="{049EB6C9-13BF-4ECA-9FFA-1FD923F553A1}" type="presParOf" srcId="{1615302A-9CEC-47E1-A302-7A4581D85697}" destId="{FEEFBF7B-FBB3-4BC7-9305-E0CBFAA9CA89}" srcOrd="0" destOrd="0" presId="urn:microsoft.com/office/officeart/2005/8/layout/bProcess4"/>
    <dgm:cxn modelId="{FEDA66F7-4D02-4E59-B010-84EF9A858D55}" type="presParOf" srcId="{FEEFBF7B-FBB3-4BC7-9305-E0CBFAA9CA89}" destId="{96C373CC-B3EF-4F8E-9086-59393EACA0FC}" srcOrd="0" destOrd="0" presId="urn:microsoft.com/office/officeart/2005/8/layout/bProcess4"/>
    <dgm:cxn modelId="{4369DA2F-392F-4A18-8300-F54255DDB736}" type="presParOf" srcId="{FEEFBF7B-FBB3-4BC7-9305-E0CBFAA9CA89}" destId="{FD9BFDEF-1C30-4A92-8028-A263D7D4B9A6}" srcOrd="1" destOrd="0" presId="urn:microsoft.com/office/officeart/2005/8/layout/bProcess4"/>
    <dgm:cxn modelId="{67DED665-CB7E-4FB6-AE7F-82C2EEFF356B}" type="presParOf" srcId="{1615302A-9CEC-47E1-A302-7A4581D85697}" destId="{D297C512-2E74-4ECB-B452-54C9F1E8D4E4}" srcOrd="1" destOrd="0" presId="urn:microsoft.com/office/officeart/2005/8/layout/bProcess4"/>
    <dgm:cxn modelId="{C2A27DDD-D8E1-4D2B-BF7C-68F45B3D9963}" type="presParOf" srcId="{1615302A-9CEC-47E1-A302-7A4581D85697}" destId="{C14ABEA0-E177-4D20-B810-B4ABBD4CC59B}" srcOrd="2" destOrd="0" presId="urn:microsoft.com/office/officeart/2005/8/layout/bProcess4"/>
    <dgm:cxn modelId="{B8583E05-8A1E-4F28-AFBE-4977BC73D175}" type="presParOf" srcId="{C14ABEA0-E177-4D20-B810-B4ABBD4CC59B}" destId="{CF3081DF-2C07-4605-B996-727D4339C441}" srcOrd="0" destOrd="0" presId="urn:microsoft.com/office/officeart/2005/8/layout/bProcess4"/>
    <dgm:cxn modelId="{14FBF981-2448-4AB4-99E0-A95FDB33C259}" type="presParOf" srcId="{C14ABEA0-E177-4D20-B810-B4ABBD4CC59B}" destId="{4AFA6F8A-7A45-4D13-BF84-3D9A7E4C9E0B}" srcOrd="1" destOrd="0" presId="urn:microsoft.com/office/officeart/2005/8/layout/bProcess4"/>
    <dgm:cxn modelId="{6F472AA9-505C-4A27-AD15-698E32C576CF}" type="presParOf" srcId="{1615302A-9CEC-47E1-A302-7A4581D85697}" destId="{6ABB99DE-2295-49DB-A14D-9AC7F207D8FA}" srcOrd="3" destOrd="0" presId="urn:microsoft.com/office/officeart/2005/8/layout/bProcess4"/>
    <dgm:cxn modelId="{35F1B63F-D150-4CD1-9F2F-84B318532C02}" type="presParOf" srcId="{1615302A-9CEC-47E1-A302-7A4581D85697}" destId="{86702C47-289D-448B-BDE5-C8DCFF7AA084}" srcOrd="4" destOrd="0" presId="urn:microsoft.com/office/officeart/2005/8/layout/bProcess4"/>
    <dgm:cxn modelId="{DB871AC0-A5EC-4ADD-8A93-C794DC89355E}" type="presParOf" srcId="{86702C47-289D-448B-BDE5-C8DCFF7AA084}" destId="{421E0D57-57E0-416E-B9CB-AB253369905B}" srcOrd="0" destOrd="0" presId="urn:microsoft.com/office/officeart/2005/8/layout/bProcess4"/>
    <dgm:cxn modelId="{E723FB35-8CD5-4BD5-9DD3-83633B7BD751}" type="presParOf" srcId="{86702C47-289D-448B-BDE5-C8DCFF7AA084}" destId="{01610DF0-DF5B-4E36-9695-CA29195630EF}" srcOrd="1" destOrd="0" presId="urn:microsoft.com/office/officeart/2005/8/layout/bProcess4"/>
    <dgm:cxn modelId="{6A14E34C-2B55-42EC-AA6D-67EE77965068}" type="presParOf" srcId="{1615302A-9CEC-47E1-A302-7A4581D85697}" destId="{91D611A0-5AE0-428B-AE39-F318C4A3C6C2}" srcOrd="5" destOrd="0" presId="urn:microsoft.com/office/officeart/2005/8/layout/bProcess4"/>
    <dgm:cxn modelId="{0D68AFEE-2B10-4928-B9E0-B0DC0A4204D3}" type="presParOf" srcId="{1615302A-9CEC-47E1-A302-7A4581D85697}" destId="{62904834-80CE-4061-BE25-389A45A43464}" srcOrd="6" destOrd="0" presId="urn:microsoft.com/office/officeart/2005/8/layout/bProcess4"/>
    <dgm:cxn modelId="{BA56BBF9-E085-4065-9AD9-1B95F1BF70EB}" type="presParOf" srcId="{62904834-80CE-4061-BE25-389A45A43464}" destId="{4B5A8AC2-48AE-4E9E-8BF0-2FE32332F7AF}" srcOrd="0" destOrd="0" presId="urn:microsoft.com/office/officeart/2005/8/layout/bProcess4"/>
    <dgm:cxn modelId="{8D62EEB6-E325-485D-852E-B469F8F076CE}" type="presParOf" srcId="{62904834-80CE-4061-BE25-389A45A43464}" destId="{2EC1840C-D037-4328-95A3-43FFB90AAF2C}" srcOrd="1" destOrd="0" presId="urn:microsoft.com/office/officeart/2005/8/layout/bProcess4"/>
    <dgm:cxn modelId="{25028873-7FAA-4AE4-8600-AB031AD860B7}" type="presParOf" srcId="{1615302A-9CEC-47E1-A302-7A4581D85697}" destId="{CC269126-6011-412A-B426-78460AA70418}" srcOrd="7" destOrd="0" presId="urn:microsoft.com/office/officeart/2005/8/layout/bProcess4"/>
    <dgm:cxn modelId="{F68EAC8C-FB7E-4CC3-82A2-314C40B99102}" type="presParOf" srcId="{1615302A-9CEC-47E1-A302-7A4581D85697}" destId="{DBE9CDE3-87D4-4A4B-87A4-9702F2FC91C1}" srcOrd="8" destOrd="0" presId="urn:microsoft.com/office/officeart/2005/8/layout/bProcess4"/>
    <dgm:cxn modelId="{8DEC798C-2150-4312-9343-E53853191304}" type="presParOf" srcId="{DBE9CDE3-87D4-4A4B-87A4-9702F2FC91C1}" destId="{E9CF87E9-23B2-4A0E-A975-27F88144AC1E}" srcOrd="0" destOrd="0" presId="urn:microsoft.com/office/officeart/2005/8/layout/bProcess4"/>
    <dgm:cxn modelId="{FCA09B97-1CBE-4122-990D-5B9890339BCB}" type="presParOf" srcId="{DBE9CDE3-87D4-4A4B-87A4-9702F2FC91C1}" destId="{5EB768C4-9FE5-4062-B103-82E9F429C5FE}" srcOrd="1" destOrd="0" presId="urn:microsoft.com/office/officeart/2005/8/layout/bProcess4"/>
    <dgm:cxn modelId="{CD2920C8-A591-492A-81F2-E00BF26CCA37}" type="presParOf" srcId="{1615302A-9CEC-47E1-A302-7A4581D85697}" destId="{73D982E6-D05F-4C01-B42E-6A182A219C51}" srcOrd="9" destOrd="0" presId="urn:microsoft.com/office/officeart/2005/8/layout/bProcess4"/>
    <dgm:cxn modelId="{2263A6DF-36B2-42DC-B222-41F1E5DA543B}" type="presParOf" srcId="{1615302A-9CEC-47E1-A302-7A4581D85697}" destId="{21750208-1874-4EAC-AEE1-0DE47B6DB8A7}" srcOrd="10" destOrd="0" presId="urn:microsoft.com/office/officeart/2005/8/layout/bProcess4"/>
    <dgm:cxn modelId="{DFEAC09D-0FB9-42C1-8D50-69CF6DC6C4CC}" type="presParOf" srcId="{21750208-1874-4EAC-AEE1-0DE47B6DB8A7}" destId="{8396FFA9-508D-4D86-98B1-63907CE109B4}" srcOrd="0" destOrd="0" presId="urn:microsoft.com/office/officeart/2005/8/layout/bProcess4"/>
    <dgm:cxn modelId="{BD4139E9-E4DE-4306-BE8D-0B249EEB3CE5}" type="presParOf" srcId="{21750208-1874-4EAC-AEE1-0DE47B6DB8A7}" destId="{293F9ECE-E6CF-46F0-9B5B-DB6A5C7698B3}" srcOrd="1" destOrd="0" presId="urn:microsoft.com/office/officeart/2005/8/layout/bProcess4"/>
    <dgm:cxn modelId="{5FF71A57-4591-4643-B1E9-B0A0691CD1D0}" type="presParOf" srcId="{1615302A-9CEC-47E1-A302-7A4581D85697}" destId="{6F4D0117-C14A-4569-A5BF-A03FD26CF9E3}" srcOrd="11" destOrd="0" presId="urn:microsoft.com/office/officeart/2005/8/layout/bProcess4"/>
    <dgm:cxn modelId="{545CF06B-1458-4DCD-AF0C-969CFB853B2D}" type="presParOf" srcId="{1615302A-9CEC-47E1-A302-7A4581D85697}" destId="{6F0CAB49-ACE6-4849-B988-8605BE78ED60}" srcOrd="12" destOrd="0" presId="urn:microsoft.com/office/officeart/2005/8/layout/bProcess4"/>
    <dgm:cxn modelId="{7CF703BF-DB08-46FD-9AD5-E4BA40EDE936}" type="presParOf" srcId="{6F0CAB49-ACE6-4849-B988-8605BE78ED60}" destId="{98020AEB-52BB-4E85-965F-22C080D0F2B1}" srcOrd="0" destOrd="0" presId="urn:microsoft.com/office/officeart/2005/8/layout/bProcess4"/>
    <dgm:cxn modelId="{89B829AE-381B-4186-BA4C-C781B31D25B8}" type="presParOf" srcId="{6F0CAB49-ACE6-4849-B988-8605BE78ED60}" destId="{2DA25778-A770-4AB0-90D8-5B84966F8216}" srcOrd="1" destOrd="0" presId="urn:microsoft.com/office/officeart/2005/8/layout/bProcess4"/>
    <dgm:cxn modelId="{E1CDC270-36C8-41B3-AADF-A59C615674AB}" type="presParOf" srcId="{1615302A-9CEC-47E1-A302-7A4581D85697}" destId="{6C7842C0-2DD7-4803-9290-04E88AB6FAEC}" srcOrd="13" destOrd="0" presId="urn:microsoft.com/office/officeart/2005/8/layout/bProcess4"/>
    <dgm:cxn modelId="{65F9EA64-E5F6-4FB7-983D-D86D6338D347}" type="presParOf" srcId="{1615302A-9CEC-47E1-A302-7A4581D85697}" destId="{93849A41-F55E-4A59-8886-73BED2BAA931}" srcOrd="14" destOrd="0" presId="urn:microsoft.com/office/officeart/2005/8/layout/bProcess4"/>
    <dgm:cxn modelId="{8417A98B-7902-4F1B-B9BC-2EB32FEF838A}" type="presParOf" srcId="{93849A41-F55E-4A59-8886-73BED2BAA931}" destId="{89CE9BB7-8C13-4D6E-BF82-5483E99E009F}" srcOrd="0" destOrd="0" presId="urn:microsoft.com/office/officeart/2005/8/layout/bProcess4"/>
    <dgm:cxn modelId="{3A81C58C-F038-4FC0-8FFA-FB06BE96C117}" type="presParOf" srcId="{93849A41-F55E-4A59-8886-73BED2BAA931}" destId="{5E8D1984-022C-4F97-9A33-E93BC0B419D7}" srcOrd="1" destOrd="0" presId="urn:microsoft.com/office/officeart/2005/8/layout/bProcess4"/>
    <dgm:cxn modelId="{64691B32-DCDC-4BD5-B761-EC649C22D0F0}" type="presParOf" srcId="{1615302A-9CEC-47E1-A302-7A4581D85697}" destId="{887CDC9E-9286-465B-B3B1-682359854FB3}" srcOrd="15" destOrd="0" presId="urn:microsoft.com/office/officeart/2005/8/layout/bProcess4"/>
    <dgm:cxn modelId="{0C398BAA-027B-4665-AE22-0A49896D0696}" type="presParOf" srcId="{1615302A-9CEC-47E1-A302-7A4581D85697}" destId="{7A86B350-7BA4-4FB4-961D-F6443E5AF46C}" srcOrd="16" destOrd="0" presId="urn:microsoft.com/office/officeart/2005/8/layout/bProcess4"/>
    <dgm:cxn modelId="{8E40A46C-3F43-442E-ACBB-0FAABE734108}" type="presParOf" srcId="{7A86B350-7BA4-4FB4-961D-F6443E5AF46C}" destId="{73B18F84-C419-4BEB-A030-B619E7DA548F}" srcOrd="0" destOrd="0" presId="urn:microsoft.com/office/officeart/2005/8/layout/bProcess4"/>
    <dgm:cxn modelId="{0E8A9696-D037-4F1C-B1FC-25A77422416D}" type="presParOf" srcId="{7A86B350-7BA4-4FB4-961D-F6443E5AF46C}" destId="{F4AE3A68-61C0-4C43-AEDE-6F33E2E009D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1D0B68-B8FE-4DFF-AD44-B80F1570BDF0}" type="doc">
      <dgm:prSet loTypeId="urn:microsoft.com/office/officeart/2005/8/layout/chevron2" loCatId="list" qsTypeId="urn:microsoft.com/office/officeart/2005/8/quickstyle/3d8" qsCatId="3D" csTypeId="urn:microsoft.com/office/officeart/2005/8/colors/accent2_1" csCatId="accent2" phldr="1"/>
      <dgm:spPr/>
      <dgm:t>
        <a:bodyPr/>
        <a:lstStyle/>
        <a:p>
          <a:pPr rtl="1"/>
          <a:endParaRPr lang="he-IL"/>
        </a:p>
      </dgm:t>
    </dgm:pt>
    <dgm:pt modelId="{429EA1EB-1E82-4CB4-8EFD-435F2D844C52}">
      <dgm:prSet phldrT="[טקסט]"/>
      <dgm:spPr/>
      <dgm:t>
        <a:bodyPr/>
        <a:lstStyle/>
        <a:p>
          <a:pPr rtl="1"/>
          <a:r>
            <a:rPr lang="ar-SA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 action="ppaction://hlinksldjump"/>
            </a:rPr>
            <a:t>فعالية</a:t>
          </a:r>
          <a:endParaRPr lang="he-IL" dirty="0"/>
        </a:p>
      </dgm:t>
    </dgm:pt>
    <dgm:pt modelId="{42D64EB4-B673-4B4F-9C62-0E8CAE10E12E}" type="parTrans" cxnId="{15B268E7-26BE-4FA7-95D6-C64A3E861976}">
      <dgm:prSet/>
      <dgm:spPr/>
      <dgm:t>
        <a:bodyPr/>
        <a:lstStyle/>
        <a:p>
          <a:pPr rtl="1"/>
          <a:endParaRPr lang="he-IL"/>
        </a:p>
      </dgm:t>
    </dgm:pt>
    <dgm:pt modelId="{19793483-5D76-4812-8013-9B20B58F2567}" type="sibTrans" cxnId="{15B268E7-26BE-4FA7-95D6-C64A3E861976}">
      <dgm:prSet/>
      <dgm:spPr/>
      <dgm:t>
        <a:bodyPr/>
        <a:lstStyle/>
        <a:p>
          <a:pPr rtl="1"/>
          <a:endParaRPr lang="he-IL"/>
        </a:p>
      </dgm:t>
    </dgm:pt>
    <dgm:pt modelId="{7FF69686-A98D-4B57-867B-498F6B534372}" type="pres">
      <dgm:prSet presAssocID="{271D0B68-B8FE-4DFF-AD44-B80F1570BDF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0DB1732-4078-4691-A1F7-A734037F7845}" type="pres">
      <dgm:prSet presAssocID="{429EA1EB-1E82-4CB4-8EFD-435F2D844C52}" presName="composite" presStyleCnt="0"/>
      <dgm:spPr/>
      <dgm:t>
        <a:bodyPr/>
        <a:lstStyle/>
        <a:p>
          <a:pPr rtl="1"/>
          <a:endParaRPr lang="he-IL"/>
        </a:p>
      </dgm:t>
    </dgm:pt>
    <dgm:pt modelId="{25AF1C91-3E50-4FA3-BCD8-1C87DF86D657}" type="pres">
      <dgm:prSet presAssocID="{429EA1EB-1E82-4CB4-8EFD-435F2D844C5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1953754-D8BF-4720-A362-6BDBF5EC2F5A}" type="pres">
      <dgm:prSet presAssocID="{429EA1EB-1E82-4CB4-8EFD-435F2D844C5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B1BC8173-5EB5-42AE-8198-3CE5645D44C2}" type="presOf" srcId="{271D0B68-B8FE-4DFF-AD44-B80F1570BDF0}" destId="{7FF69686-A98D-4B57-867B-498F6B534372}" srcOrd="0" destOrd="0" presId="urn:microsoft.com/office/officeart/2005/8/layout/chevron2"/>
    <dgm:cxn modelId="{15B268E7-26BE-4FA7-95D6-C64A3E861976}" srcId="{271D0B68-B8FE-4DFF-AD44-B80F1570BDF0}" destId="{429EA1EB-1E82-4CB4-8EFD-435F2D844C52}" srcOrd="0" destOrd="0" parTransId="{42D64EB4-B673-4B4F-9C62-0E8CAE10E12E}" sibTransId="{19793483-5D76-4812-8013-9B20B58F2567}"/>
    <dgm:cxn modelId="{AD6CC445-BA73-4260-B3E5-DF64CE239F53}" type="presOf" srcId="{429EA1EB-1E82-4CB4-8EFD-435F2D844C52}" destId="{25AF1C91-3E50-4FA3-BCD8-1C87DF86D657}" srcOrd="0" destOrd="0" presId="urn:microsoft.com/office/officeart/2005/8/layout/chevron2"/>
    <dgm:cxn modelId="{BB332148-A848-4FDD-A31C-A6BC3C26A97C}" type="presParOf" srcId="{7FF69686-A98D-4B57-867B-498F6B534372}" destId="{A0DB1732-4078-4691-A1F7-A734037F7845}" srcOrd="0" destOrd="0" presId="urn:microsoft.com/office/officeart/2005/8/layout/chevron2"/>
    <dgm:cxn modelId="{24B7C9F7-7486-44D5-8825-7DAD241F90E8}" type="presParOf" srcId="{A0DB1732-4078-4691-A1F7-A734037F7845}" destId="{25AF1C91-3E50-4FA3-BCD8-1C87DF86D657}" srcOrd="0" destOrd="0" presId="urn:microsoft.com/office/officeart/2005/8/layout/chevron2"/>
    <dgm:cxn modelId="{EA965923-EDD1-4BB2-9055-C48630166B81}" type="presParOf" srcId="{A0DB1732-4078-4691-A1F7-A734037F7845}" destId="{91953754-D8BF-4720-A362-6BDBF5EC2F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8DB8D0-8E8C-4D6A-9A45-CAB682239614}" type="doc">
      <dgm:prSet loTypeId="urn:microsoft.com/office/officeart/2005/8/layout/lProcess1" loCatId="process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7EA38AB-DFDF-4A62-BB95-F4E8B326245A}">
      <dgm:prSet phldrT="[טקסט]"/>
      <dgm:spPr/>
      <dgm:t>
        <a:bodyPr/>
        <a:lstStyle/>
        <a:p>
          <a:pPr rtl="1"/>
          <a:r>
            <a:rPr lang="ar-AE" dirty="0" smtClean="0">
              <a:latin typeface="Simplified Arabic" pitchFamily="18" charset="-78"/>
              <a:cs typeface="Simplified Arabic" pitchFamily="18" charset="-78"/>
            </a:rPr>
            <a:t>عزيزي الطالب عليكَ حل الـ </a:t>
          </a:r>
          <a:endParaRPr lang="he-IL" dirty="0"/>
        </a:p>
      </dgm:t>
    </dgm:pt>
    <dgm:pt modelId="{6331FDBE-365B-45E1-AEAC-40772C33ECE7}" type="parTrans" cxnId="{776716F0-4CFA-4251-962C-F7D44CF6DF7E}">
      <dgm:prSet/>
      <dgm:spPr/>
      <dgm:t>
        <a:bodyPr/>
        <a:lstStyle/>
        <a:p>
          <a:pPr rtl="1"/>
          <a:endParaRPr lang="he-IL"/>
        </a:p>
      </dgm:t>
    </dgm:pt>
    <dgm:pt modelId="{CF04524E-4A45-49D7-A61B-79611C32FD89}" type="sibTrans" cxnId="{776716F0-4CFA-4251-962C-F7D44CF6DF7E}">
      <dgm:prSet/>
      <dgm:spPr/>
      <dgm:t>
        <a:bodyPr/>
        <a:lstStyle/>
        <a:p>
          <a:pPr rtl="1"/>
          <a:endParaRPr lang="he-IL"/>
        </a:p>
      </dgm:t>
    </dgm:pt>
    <dgm:pt modelId="{D4C45461-C4E3-4D88-BFDE-0C94EFEC5209}">
      <dgm:prSet phldrT="[טקסט]"/>
      <dgm:spPr/>
      <dgm:t>
        <a:bodyPr/>
        <a:lstStyle/>
        <a:p>
          <a:pPr rtl="1"/>
          <a:r>
            <a:rPr lang="ar-AE" dirty="0" smtClean="0">
              <a:latin typeface="Simplified Arabic" pitchFamily="18" charset="-78"/>
              <a:cs typeface="Simplified Arabic" pitchFamily="18" charset="-78"/>
            </a:rPr>
            <a:t>وظيفة </a:t>
          </a:r>
          <a:endParaRPr lang="he-IL" dirty="0"/>
        </a:p>
      </dgm:t>
    </dgm:pt>
    <dgm:pt modelId="{B6550CA6-771C-4CB5-86E7-86C107A81570}" type="parTrans" cxnId="{630EF48A-F4FD-4142-A372-662CBD5BB932}">
      <dgm:prSet/>
      <dgm:spPr/>
      <dgm:t>
        <a:bodyPr/>
        <a:lstStyle/>
        <a:p>
          <a:pPr rtl="1"/>
          <a:endParaRPr lang="he-IL"/>
        </a:p>
      </dgm:t>
    </dgm:pt>
    <dgm:pt modelId="{CF68D113-6A50-4037-B959-16717BAC6E1E}" type="sibTrans" cxnId="{630EF48A-F4FD-4142-A372-662CBD5BB932}">
      <dgm:prSet/>
      <dgm:spPr/>
      <dgm:t>
        <a:bodyPr/>
        <a:lstStyle/>
        <a:p>
          <a:pPr rtl="1"/>
          <a:endParaRPr lang="he-IL"/>
        </a:p>
      </dgm:t>
    </dgm:pt>
    <dgm:pt modelId="{C1A85C64-ADF2-4E0D-A691-826933A41200}">
      <dgm:prSet phldrT="[טקסט]"/>
      <dgm:spPr/>
      <dgm:t>
        <a:bodyPr/>
        <a:lstStyle/>
        <a:p>
          <a:pPr rtl="1"/>
          <a:r>
            <a:rPr lang="ar-AE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 action="ppaction://hlinkfile"/>
            </a:rPr>
            <a:t>ورقة عمل</a:t>
          </a:r>
          <a:endParaRPr lang="he-IL" dirty="0"/>
        </a:p>
      </dgm:t>
    </dgm:pt>
    <dgm:pt modelId="{310E78C4-7773-414E-A3B7-394951328507}" type="parTrans" cxnId="{1498EC8F-E3B1-4006-BA7D-3F898BC91E47}">
      <dgm:prSet/>
      <dgm:spPr/>
      <dgm:t>
        <a:bodyPr/>
        <a:lstStyle/>
        <a:p>
          <a:pPr rtl="1"/>
          <a:endParaRPr lang="he-IL"/>
        </a:p>
      </dgm:t>
    </dgm:pt>
    <dgm:pt modelId="{A0D8C57D-33F8-468B-9DBC-885D97D58390}" type="sibTrans" cxnId="{1498EC8F-E3B1-4006-BA7D-3F898BC91E47}">
      <dgm:prSet/>
      <dgm:spPr/>
      <dgm:t>
        <a:bodyPr/>
        <a:lstStyle/>
        <a:p>
          <a:pPr rtl="1"/>
          <a:endParaRPr lang="he-IL"/>
        </a:p>
      </dgm:t>
    </dgm:pt>
    <dgm:pt modelId="{4AACC9C8-F81C-4514-99CD-C296216AC411}" type="pres">
      <dgm:prSet presAssocID="{318DB8D0-8E8C-4D6A-9A45-CAB682239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9B3494D-5344-46C0-84AA-66118A071497}" type="pres">
      <dgm:prSet presAssocID="{97EA38AB-DFDF-4A62-BB95-F4E8B326245A}" presName="vertFlow" presStyleCnt="0"/>
      <dgm:spPr/>
    </dgm:pt>
    <dgm:pt modelId="{146D1F30-0E2E-4F86-91AD-1E4C662EFADD}" type="pres">
      <dgm:prSet presAssocID="{97EA38AB-DFDF-4A62-BB95-F4E8B326245A}" presName="header" presStyleLbl="node1" presStyleIdx="0" presStyleCnt="1"/>
      <dgm:spPr/>
      <dgm:t>
        <a:bodyPr/>
        <a:lstStyle/>
        <a:p>
          <a:pPr rtl="1"/>
          <a:endParaRPr lang="he-IL"/>
        </a:p>
      </dgm:t>
    </dgm:pt>
    <dgm:pt modelId="{E1738904-93CD-4A17-AC4C-E7332A7913C1}" type="pres">
      <dgm:prSet presAssocID="{B6550CA6-771C-4CB5-86E7-86C107A81570}" presName="parTrans" presStyleLbl="sibTrans2D1" presStyleIdx="0" presStyleCnt="2"/>
      <dgm:spPr/>
      <dgm:t>
        <a:bodyPr/>
        <a:lstStyle/>
        <a:p>
          <a:pPr rtl="1"/>
          <a:endParaRPr lang="he-IL"/>
        </a:p>
      </dgm:t>
    </dgm:pt>
    <dgm:pt modelId="{D2992406-FEB9-4354-BBFC-37095004BD55}" type="pres">
      <dgm:prSet presAssocID="{D4C45461-C4E3-4D88-BFDE-0C94EFEC5209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0ADDAC-2AB9-4AE3-B908-8083E59DD148}" type="pres">
      <dgm:prSet presAssocID="{CF68D113-6A50-4037-B959-16717BAC6E1E}" presName="sibTrans" presStyleLbl="sibTrans2D1" presStyleIdx="1" presStyleCnt="2"/>
      <dgm:spPr/>
      <dgm:t>
        <a:bodyPr/>
        <a:lstStyle/>
        <a:p>
          <a:pPr rtl="1"/>
          <a:endParaRPr lang="he-IL"/>
        </a:p>
      </dgm:t>
    </dgm:pt>
    <dgm:pt modelId="{6E3B2F00-579A-4E42-A37C-DC34FA0A2092}" type="pres">
      <dgm:prSet presAssocID="{C1A85C64-ADF2-4E0D-A691-826933A41200}" presName="child" presStyleLbl="alignAccFollow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36B5F17-12C3-4D33-99BF-C6D3EDE7DB49}" type="presOf" srcId="{318DB8D0-8E8C-4D6A-9A45-CAB682239614}" destId="{4AACC9C8-F81C-4514-99CD-C296216AC411}" srcOrd="0" destOrd="0" presId="urn:microsoft.com/office/officeart/2005/8/layout/lProcess1"/>
    <dgm:cxn modelId="{3D46C1D1-D9F8-44CB-B041-940B3752420C}" type="presOf" srcId="{B6550CA6-771C-4CB5-86E7-86C107A81570}" destId="{E1738904-93CD-4A17-AC4C-E7332A7913C1}" srcOrd="0" destOrd="0" presId="urn:microsoft.com/office/officeart/2005/8/layout/lProcess1"/>
    <dgm:cxn modelId="{776716F0-4CFA-4251-962C-F7D44CF6DF7E}" srcId="{318DB8D0-8E8C-4D6A-9A45-CAB682239614}" destId="{97EA38AB-DFDF-4A62-BB95-F4E8B326245A}" srcOrd="0" destOrd="0" parTransId="{6331FDBE-365B-45E1-AEAC-40772C33ECE7}" sibTransId="{CF04524E-4A45-49D7-A61B-79611C32FD89}"/>
    <dgm:cxn modelId="{10ABDE9D-4BB5-4E02-86E2-25BDDAA5B426}" type="presOf" srcId="{CF68D113-6A50-4037-B959-16717BAC6E1E}" destId="{7A0ADDAC-2AB9-4AE3-B908-8083E59DD148}" srcOrd="0" destOrd="0" presId="urn:microsoft.com/office/officeart/2005/8/layout/lProcess1"/>
    <dgm:cxn modelId="{630EF48A-F4FD-4142-A372-662CBD5BB932}" srcId="{97EA38AB-DFDF-4A62-BB95-F4E8B326245A}" destId="{D4C45461-C4E3-4D88-BFDE-0C94EFEC5209}" srcOrd="0" destOrd="0" parTransId="{B6550CA6-771C-4CB5-86E7-86C107A81570}" sibTransId="{CF68D113-6A50-4037-B959-16717BAC6E1E}"/>
    <dgm:cxn modelId="{04F6CFE0-CF49-4D22-9DD2-B31BC88E2771}" type="presOf" srcId="{D4C45461-C4E3-4D88-BFDE-0C94EFEC5209}" destId="{D2992406-FEB9-4354-BBFC-37095004BD55}" srcOrd="0" destOrd="0" presId="urn:microsoft.com/office/officeart/2005/8/layout/lProcess1"/>
    <dgm:cxn modelId="{EC71F8A5-5A92-4462-B17F-F9B806BE8E67}" type="presOf" srcId="{97EA38AB-DFDF-4A62-BB95-F4E8B326245A}" destId="{146D1F30-0E2E-4F86-91AD-1E4C662EFADD}" srcOrd="0" destOrd="0" presId="urn:microsoft.com/office/officeart/2005/8/layout/lProcess1"/>
    <dgm:cxn modelId="{9794E1A9-545A-4EE4-AA7E-EA5F9855856B}" type="presOf" srcId="{C1A85C64-ADF2-4E0D-A691-826933A41200}" destId="{6E3B2F00-579A-4E42-A37C-DC34FA0A2092}" srcOrd="0" destOrd="0" presId="urn:microsoft.com/office/officeart/2005/8/layout/lProcess1"/>
    <dgm:cxn modelId="{1498EC8F-E3B1-4006-BA7D-3F898BC91E47}" srcId="{97EA38AB-DFDF-4A62-BB95-F4E8B326245A}" destId="{C1A85C64-ADF2-4E0D-A691-826933A41200}" srcOrd="1" destOrd="0" parTransId="{310E78C4-7773-414E-A3B7-394951328507}" sibTransId="{A0D8C57D-33F8-468B-9DBC-885D97D58390}"/>
    <dgm:cxn modelId="{5C1F621F-8881-4DD6-9429-6195FCA8BBE8}" type="presParOf" srcId="{4AACC9C8-F81C-4514-99CD-C296216AC411}" destId="{E9B3494D-5344-46C0-84AA-66118A071497}" srcOrd="0" destOrd="0" presId="urn:microsoft.com/office/officeart/2005/8/layout/lProcess1"/>
    <dgm:cxn modelId="{A4E18ED6-0BB0-486E-B0A3-0392B8FB99FC}" type="presParOf" srcId="{E9B3494D-5344-46C0-84AA-66118A071497}" destId="{146D1F30-0E2E-4F86-91AD-1E4C662EFADD}" srcOrd="0" destOrd="0" presId="urn:microsoft.com/office/officeart/2005/8/layout/lProcess1"/>
    <dgm:cxn modelId="{75317EC8-A3A2-4886-92EE-581DA4BC6643}" type="presParOf" srcId="{E9B3494D-5344-46C0-84AA-66118A071497}" destId="{E1738904-93CD-4A17-AC4C-E7332A7913C1}" srcOrd="1" destOrd="0" presId="urn:microsoft.com/office/officeart/2005/8/layout/lProcess1"/>
    <dgm:cxn modelId="{F70FBFD2-0738-4F3D-9B2A-F3750FD0A02C}" type="presParOf" srcId="{E9B3494D-5344-46C0-84AA-66118A071497}" destId="{D2992406-FEB9-4354-BBFC-37095004BD55}" srcOrd="2" destOrd="0" presId="urn:microsoft.com/office/officeart/2005/8/layout/lProcess1"/>
    <dgm:cxn modelId="{76329544-D8B1-4D61-9313-28DFA141602C}" type="presParOf" srcId="{E9B3494D-5344-46C0-84AA-66118A071497}" destId="{7A0ADDAC-2AB9-4AE3-B908-8083E59DD148}" srcOrd="3" destOrd="0" presId="urn:microsoft.com/office/officeart/2005/8/layout/lProcess1"/>
    <dgm:cxn modelId="{92DAC0EA-3CBD-4EFE-8FE4-EDC4118F19E9}" type="presParOf" srcId="{E9B3494D-5344-46C0-84AA-66118A071497}" destId="{6E3B2F00-579A-4E42-A37C-DC34FA0A209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9614B5-224B-4B44-B691-286780D4DEAB}" type="doc">
      <dgm:prSet loTypeId="urn:microsoft.com/office/officeart/2005/8/layout/funnel1" loCatId="relationship" qsTypeId="urn:microsoft.com/office/officeart/2005/8/quickstyle/3d9" qsCatId="3D" csTypeId="urn:microsoft.com/office/officeart/2005/8/colors/accent1_2" csCatId="accent1" phldr="1"/>
      <dgm:spPr/>
    </dgm:pt>
    <dgm:pt modelId="{7D09BEB8-D715-489B-9CA8-21753167D961}">
      <dgm:prSet phldrT="[טקסט]" custT="1"/>
      <dgm:spPr/>
      <dgm:t>
        <a:bodyPr/>
        <a:lstStyle/>
        <a:p>
          <a:pPr rtl="1"/>
          <a:r>
            <a:rPr lang="ar-AE" sz="4400" dirty="0" smtClean="0">
              <a:latin typeface="Simplified Arabic" pitchFamily="18" charset="-78"/>
              <a:cs typeface="Simplified Arabic" pitchFamily="18" charset="-78"/>
            </a:rPr>
            <a:t>شكرًا لكم </a:t>
          </a:r>
          <a:endParaRPr lang="he-IL" sz="4400" dirty="0"/>
        </a:p>
      </dgm:t>
    </dgm:pt>
    <dgm:pt modelId="{A403B7FD-BEEA-4313-8029-0B3F20BD6264}" type="parTrans" cxnId="{D0656128-6444-42BF-BD3C-26AF92CCC31A}">
      <dgm:prSet/>
      <dgm:spPr/>
      <dgm:t>
        <a:bodyPr/>
        <a:lstStyle/>
        <a:p>
          <a:pPr rtl="1"/>
          <a:endParaRPr lang="he-IL"/>
        </a:p>
      </dgm:t>
    </dgm:pt>
    <dgm:pt modelId="{1BA02219-31C3-49C4-97FF-7C97D0245CCA}" type="sibTrans" cxnId="{D0656128-6444-42BF-BD3C-26AF92CCC31A}">
      <dgm:prSet/>
      <dgm:spPr/>
      <dgm:t>
        <a:bodyPr/>
        <a:lstStyle/>
        <a:p>
          <a:pPr rtl="1"/>
          <a:endParaRPr lang="he-IL"/>
        </a:p>
      </dgm:t>
    </dgm:pt>
    <dgm:pt modelId="{DBAF588B-667E-4E01-9A69-9186C082FFC7}">
      <dgm:prSet phldrT="[טקסט]" custT="1"/>
      <dgm:spPr/>
      <dgm:t>
        <a:bodyPr/>
        <a:lstStyle/>
        <a:p>
          <a:pPr rtl="1"/>
          <a:r>
            <a:rPr lang="ar-AE" sz="3600" dirty="0" smtClean="0">
              <a:latin typeface="Simplified Arabic" pitchFamily="18" charset="-78"/>
              <a:cs typeface="Simplified Arabic" pitchFamily="18" charset="-78"/>
            </a:rPr>
            <a:t>جميعًا</a:t>
          </a:r>
          <a:endParaRPr lang="he-IL" sz="3600" dirty="0"/>
        </a:p>
      </dgm:t>
    </dgm:pt>
    <dgm:pt modelId="{81FFE6A0-FA53-4E6A-B06F-738A9EF493EE}" type="parTrans" cxnId="{0E3F23AC-CABC-4BA9-94EB-464CBF20DBFE}">
      <dgm:prSet/>
      <dgm:spPr/>
      <dgm:t>
        <a:bodyPr/>
        <a:lstStyle/>
        <a:p>
          <a:pPr rtl="1"/>
          <a:endParaRPr lang="he-IL"/>
        </a:p>
      </dgm:t>
    </dgm:pt>
    <dgm:pt modelId="{11947DB9-13CC-42B0-998A-D1360E640B2F}" type="sibTrans" cxnId="{0E3F23AC-CABC-4BA9-94EB-464CBF20DBFE}">
      <dgm:prSet/>
      <dgm:spPr/>
      <dgm:t>
        <a:bodyPr/>
        <a:lstStyle/>
        <a:p>
          <a:pPr rtl="1"/>
          <a:endParaRPr lang="he-IL"/>
        </a:p>
      </dgm:t>
    </dgm:pt>
    <dgm:pt modelId="{18B538F3-43F2-4EF6-B464-492DA1ADDF1C}" type="pres">
      <dgm:prSet presAssocID="{6B9614B5-224B-4B44-B691-286780D4DEAB}" presName="Name0" presStyleCnt="0">
        <dgm:presLayoutVars>
          <dgm:chMax val="4"/>
          <dgm:resizeHandles val="exact"/>
        </dgm:presLayoutVars>
      </dgm:prSet>
      <dgm:spPr/>
    </dgm:pt>
    <dgm:pt modelId="{8CA95CAD-B888-4322-B1C4-40FF6F27479A}" type="pres">
      <dgm:prSet presAssocID="{6B9614B5-224B-4B44-B691-286780D4DEAB}" presName="ellipse" presStyleLbl="trBgShp" presStyleIdx="0" presStyleCnt="1"/>
      <dgm:spPr/>
    </dgm:pt>
    <dgm:pt modelId="{D16A6C31-41A9-4EDB-817D-F41CE3381635}" type="pres">
      <dgm:prSet presAssocID="{6B9614B5-224B-4B44-B691-286780D4DEAB}" presName="arrow1" presStyleLbl="fgShp" presStyleIdx="0" presStyleCnt="1"/>
      <dgm:spPr/>
    </dgm:pt>
    <dgm:pt modelId="{E76971AC-81F9-4981-9F5B-79638A7A2FF2}" type="pres">
      <dgm:prSet presAssocID="{6B9614B5-224B-4B44-B691-286780D4DEAB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6B3C1A4-DB9D-41F8-8B3B-AB682CDE08AA}" type="pres">
      <dgm:prSet presAssocID="{DBAF588B-667E-4E01-9A69-9186C082FFC7}" presName="item1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DF23CE5-2C6F-441C-9EC0-E496B539052A}" type="pres">
      <dgm:prSet presAssocID="{6B9614B5-224B-4B44-B691-286780D4DEAB}" presName="funnel" presStyleLbl="trAlignAcc1" presStyleIdx="0" presStyleCnt="1"/>
      <dgm:spPr/>
    </dgm:pt>
  </dgm:ptLst>
  <dgm:cxnLst>
    <dgm:cxn modelId="{D0656128-6444-42BF-BD3C-26AF92CCC31A}" srcId="{6B9614B5-224B-4B44-B691-286780D4DEAB}" destId="{7D09BEB8-D715-489B-9CA8-21753167D961}" srcOrd="0" destOrd="0" parTransId="{A403B7FD-BEEA-4313-8029-0B3F20BD6264}" sibTransId="{1BA02219-31C3-49C4-97FF-7C97D0245CCA}"/>
    <dgm:cxn modelId="{0E3F23AC-CABC-4BA9-94EB-464CBF20DBFE}" srcId="{6B9614B5-224B-4B44-B691-286780D4DEAB}" destId="{DBAF588B-667E-4E01-9A69-9186C082FFC7}" srcOrd="1" destOrd="0" parTransId="{81FFE6A0-FA53-4E6A-B06F-738A9EF493EE}" sibTransId="{11947DB9-13CC-42B0-998A-D1360E640B2F}"/>
    <dgm:cxn modelId="{90B9EC20-8221-458E-8C20-CCAA5B5ED161}" type="presOf" srcId="{7D09BEB8-D715-489B-9CA8-21753167D961}" destId="{06B3C1A4-DB9D-41F8-8B3B-AB682CDE08AA}" srcOrd="0" destOrd="0" presId="urn:microsoft.com/office/officeart/2005/8/layout/funnel1"/>
    <dgm:cxn modelId="{C0FE7B2C-EFDB-4FEA-91B5-7218456BD199}" type="presOf" srcId="{DBAF588B-667E-4E01-9A69-9186C082FFC7}" destId="{E76971AC-81F9-4981-9F5B-79638A7A2FF2}" srcOrd="0" destOrd="0" presId="urn:microsoft.com/office/officeart/2005/8/layout/funnel1"/>
    <dgm:cxn modelId="{BA9A46BB-1E9D-4A13-B872-96A7A32F8A85}" type="presOf" srcId="{6B9614B5-224B-4B44-B691-286780D4DEAB}" destId="{18B538F3-43F2-4EF6-B464-492DA1ADDF1C}" srcOrd="0" destOrd="0" presId="urn:microsoft.com/office/officeart/2005/8/layout/funnel1"/>
    <dgm:cxn modelId="{CD0D79E5-BD80-4757-A778-3A6BC1C03593}" type="presParOf" srcId="{18B538F3-43F2-4EF6-B464-492DA1ADDF1C}" destId="{8CA95CAD-B888-4322-B1C4-40FF6F27479A}" srcOrd="0" destOrd="0" presId="urn:microsoft.com/office/officeart/2005/8/layout/funnel1"/>
    <dgm:cxn modelId="{00EB69D5-8D59-4EB4-90D9-F4DC61E25D2C}" type="presParOf" srcId="{18B538F3-43F2-4EF6-B464-492DA1ADDF1C}" destId="{D16A6C31-41A9-4EDB-817D-F41CE3381635}" srcOrd="1" destOrd="0" presId="urn:microsoft.com/office/officeart/2005/8/layout/funnel1"/>
    <dgm:cxn modelId="{0BC842EA-4CDA-424A-900F-F4095789DDA4}" type="presParOf" srcId="{18B538F3-43F2-4EF6-B464-492DA1ADDF1C}" destId="{E76971AC-81F9-4981-9F5B-79638A7A2FF2}" srcOrd="2" destOrd="0" presId="urn:microsoft.com/office/officeart/2005/8/layout/funnel1"/>
    <dgm:cxn modelId="{ECE069A4-3222-446C-A7B4-92326BC583E4}" type="presParOf" srcId="{18B538F3-43F2-4EF6-B464-492DA1ADDF1C}" destId="{06B3C1A4-DB9D-41F8-8B3B-AB682CDE08AA}" srcOrd="3" destOrd="0" presId="urn:microsoft.com/office/officeart/2005/8/layout/funnel1"/>
    <dgm:cxn modelId="{74E2F466-8FF0-4268-8697-29831E491087}" type="presParOf" srcId="{18B538F3-43F2-4EF6-B464-492DA1ADDF1C}" destId="{3DF23CE5-2C6F-441C-9EC0-E496B539052A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0D9A8F-8CA0-4F2D-9E38-F49946F9F430}">
      <dsp:nvSpPr>
        <dsp:cNvPr id="0" name=""/>
        <dsp:cNvSpPr/>
      </dsp:nvSpPr>
      <dsp:spPr>
        <a:xfrm>
          <a:off x="4359" y="0"/>
          <a:ext cx="4460136" cy="17008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4790" tIns="224790" rIns="224790" bIns="224790" numCol="1" spcCol="1270" anchor="ctr" anchorCtr="0">
          <a:noAutofit/>
          <a:sp3d extrusionH="28000" prstMaterial="matte"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900" kern="1200" dirty="0" smtClean="0">
              <a:latin typeface="Simplified Arabic" pitchFamily="18" charset="-78"/>
              <a:cs typeface="Simplified Arabic" pitchFamily="18" charset="-78"/>
            </a:rPr>
            <a:t>ديانا أبو حبله</a:t>
          </a:r>
          <a:endParaRPr lang="he-IL" sz="5900" kern="1200" dirty="0"/>
        </a:p>
      </dsp:txBody>
      <dsp:txXfrm>
        <a:off x="4359" y="0"/>
        <a:ext cx="4460136" cy="17008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5E5966-3874-4218-B311-294055C10EED}">
      <dsp:nvSpPr>
        <dsp:cNvPr id="0" name=""/>
        <dsp:cNvSpPr/>
      </dsp:nvSpPr>
      <dsp:spPr>
        <a:xfrm>
          <a:off x="0" y="355539"/>
          <a:ext cx="8424936" cy="526558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67211-11CD-4ECE-985C-E2C976FE4BE1}">
      <dsp:nvSpPr>
        <dsp:cNvPr id="0" name=""/>
        <dsp:cNvSpPr/>
      </dsp:nvSpPr>
      <dsp:spPr>
        <a:xfrm>
          <a:off x="1069966" y="3989846"/>
          <a:ext cx="219048" cy="2190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042DE-AF79-4D4C-85D4-01364B83779F}">
      <dsp:nvSpPr>
        <dsp:cNvPr id="0" name=""/>
        <dsp:cNvSpPr/>
      </dsp:nvSpPr>
      <dsp:spPr>
        <a:xfrm>
          <a:off x="1179491" y="4099370"/>
          <a:ext cx="1963010" cy="1521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069" tIns="0" rIns="0" bIns="0" numCol="1" spcCol="1270" anchor="t" anchorCtr="0">
          <a:noAutofit/>
        </a:bodyPr>
        <a:lstStyle/>
        <a:p>
          <a:pPr lvl="0" algn="l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900" kern="1200" smtClean="0">
              <a:latin typeface="Simplified Arabic" pitchFamily="18" charset="-78"/>
              <a:cs typeface="Simplified Arabic" pitchFamily="18" charset="-78"/>
            </a:rPr>
            <a:t>ا</a:t>
          </a:r>
          <a:r>
            <a:rPr lang="ar-SA" sz="4900" kern="1200" smtClean="0">
              <a:latin typeface="Simplified Arabic" pitchFamily="18" charset="-78"/>
              <a:cs typeface="Simplified Arabic" pitchFamily="18" charset="-78"/>
            </a:rPr>
            <a:t>لإفتتاحية</a:t>
          </a:r>
          <a:endParaRPr lang="he-IL" sz="4900" kern="1200" dirty="0"/>
        </a:p>
      </dsp:txBody>
      <dsp:txXfrm>
        <a:off x="1179491" y="4099370"/>
        <a:ext cx="1963010" cy="1521754"/>
      </dsp:txXfrm>
    </dsp:sp>
    <dsp:sp modelId="{8B6F420E-554B-49A3-958E-DF60DC24EDCA}">
      <dsp:nvSpPr>
        <dsp:cNvPr id="0" name=""/>
        <dsp:cNvSpPr/>
      </dsp:nvSpPr>
      <dsp:spPr>
        <a:xfrm>
          <a:off x="3003489" y="2558660"/>
          <a:ext cx="395971" cy="395971"/>
        </a:xfrm>
        <a:prstGeom prst="ellipse">
          <a:avLst/>
        </a:prstGeom>
        <a:solidFill>
          <a:schemeClr val="accent5">
            <a:hueOff val="-1505437"/>
            <a:satOff val="7815"/>
            <a:lumOff val="568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CBCB1F-771C-4B0C-88CD-0E6C094DCC44}">
      <dsp:nvSpPr>
        <dsp:cNvPr id="0" name=""/>
        <dsp:cNvSpPr/>
      </dsp:nvSpPr>
      <dsp:spPr>
        <a:xfrm>
          <a:off x="3201475" y="2756646"/>
          <a:ext cx="2021984" cy="2864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817" tIns="0" rIns="0" bIns="0" numCol="1" spcCol="1270" anchor="t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900" kern="1200" dirty="0" smtClean="0">
              <a:latin typeface="Simplified Arabic" pitchFamily="18" charset="-78"/>
              <a:cs typeface="Simplified Arabic" pitchFamily="18" charset="-78"/>
            </a:rPr>
            <a:t>لعبة </a:t>
          </a:r>
          <a:r>
            <a:rPr lang="ar-SA" sz="4900" kern="1200" dirty="0" err="1" smtClean="0">
              <a:latin typeface="Simplified Arabic" pitchFamily="18" charset="-78"/>
              <a:cs typeface="Simplified Arabic" pitchFamily="18" charset="-78"/>
            </a:rPr>
            <a:t>محوسبة</a:t>
          </a:r>
          <a:r>
            <a:rPr lang="ar-SA" sz="4900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he-IL" sz="4900" kern="1200" dirty="0"/>
        </a:p>
      </dsp:txBody>
      <dsp:txXfrm>
        <a:off x="3201475" y="2756646"/>
        <a:ext cx="2021984" cy="2864478"/>
      </dsp:txXfrm>
    </dsp:sp>
    <dsp:sp modelId="{77B783B3-4902-4505-AC09-B6C6A4D093EE}">
      <dsp:nvSpPr>
        <dsp:cNvPr id="0" name=""/>
        <dsp:cNvSpPr/>
      </dsp:nvSpPr>
      <dsp:spPr>
        <a:xfrm>
          <a:off x="5328772" y="1687732"/>
          <a:ext cx="547620" cy="547620"/>
        </a:xfrm>
        <a:prstGeom prst="ellipse">
          <a:avLst/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F1C071-02F9-473C-91B5-D4E9F5A832F1}">
      <dsp:nvSpPr>
        <dsp:cNvPr id="0" name=""/>
        <dsp:cNvSpPr/>
      </dsp:nvSpPr>
      <dsp:spPr>
        <a:xfrm>
          <a:off x="4975908" y="1961542"/>
          <a:ext cx="3275332" cy="36595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173" tIns="0" rIns="0" bIns="0" numCol="1" spcCol="1270" anchor="t" anchorCtr="0">
          <a:noAutofit/>
        </a:bodyPr>
        <a:lstStyle/>
        <a:p>
          <a:pPr lvl="0" algn="r" defTabSz="2178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900" kern="1200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/>
            </a:rPr>
            <a:t>موقع آفاق </a:t>
          </a:r>
          <a:r>
            <a:rPr lang="ar-SA" sz="4900" kern="1200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/>
            </a:rPr>
            <a:t>الهيكل العظمي</a:t>
          </a:r>
          <a:endParaRPr lang="he-IL" sz="4900" kern="1200" dirty="0"/>
        </a:p>
      </dsp:txBody>
      <dsp:txXfrm>
        <a:off x="4975908" y="1961542"/>
        <a:ext cx="3275332" cy="365958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9853F2-881A-4E7E-AF49-11BB7DC235D6}">
      <dsp:nvSpPr>
        <dsp:cNvPr id="0" name=""/>
        <dsp:cNvSpPr/>
      </dsp:nvSpPr>
      <dsp:spPr>
        <a:xfrm>
          <a:off x="4002379" y="2564896"/>
          <a:ext cx="91440" cy="11728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28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4F4A-B122-4B5E-AED0-A9F2DF2F94F5}">
      <dsp:nvSpPr>
        <dsp:cNvPr id="0" name=""/>
        <dsp:cNvSpPr/>
      </dsp:nvSpPr>
      <dsp:spPr>
        <a:xfrm>
          <a:off x="2031767" y="4155"/>
          <a:ext cx="4032662" cy="2560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D55B8-5CCF-4EBF-9586-73368F59F90D}">
      <dsp:nvSpPr>
        <dsp:cNvPr id="0" name=""/>
        <dsp:cNvSpPr/>
      </dsp:nvSpPr>
      <dsp:spPr>
        <a:xfrm>
          <a:off x="2479841" y="429825"/>
          <a:ext cx="4032662" cy="2560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dirty="0" smtClean="0">
              <a:latin typeface="Simplified Arabic" pitchFamily="18" charset="-78"/>
              <a:cs typeface="Simplified Arabic" pitchFamily="18" charset="-78"/>
            </a:rPr>
            <a:t>العضلات تحرك العظام</a:t>
          </a:r>
          <a:endParaRPr lang="he-IL" sz="4000" kern="1200" dirty="0"/>
        </a:p>
      </dsp:txBody>
      <dsp:txXfrm>
        <a:off x="2479841" y="429825"/>
        <a:ext cx="4032662" cy="2560740"/>
      </dsp:txXfrm>
    </dsp:sp>
    <dsp:sp modelId="{088A6AA4-F7DC-439C-AB25-EF2D876D840B}">
      <dsp:nvSpPr>
        <dsp:cNvPr id="0" name=""/>
        <dsp:cNvSpPr/>
      </dsp:nvSpPr>
      <dsp:spPr>
        <a:xfrm>
          <a:off x="2031767" y="3737729"/>
          <a:ext cx="4032662" cy="25607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CA2B0-B946-4AF3-866F-3D435ABB2649}">
      <dsp:nvSpPr>
        <dsp:cNvPr id="0" name=""/>
        <dsp:cNvSpPr/>
      </dsp:nvSpPr>
      <dsp:spPr>
        <a:xfrm>
          <a:off x="2479841" y="4163399"/>
          <a:ext cx="4032662" cy="25607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kern="1200" smtClean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rPr>
            <a:t>كيف تحرّك العضلات عظام الهيكل العظمي؟                                  </a:t>
          </a:r>
          <a:endParaRPr lang="he-IL" sz="4000" kern="1200" dirty="0"/>
        </a:p>
      </dsp:txBody>
      <dsp:txXfrm>
        <a:off x="2479841" y="4163399"/>
        <a:ext cx="4032662" cy="25607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5E8C7FF-CBD3-4AF5-B98E-323CB9CC8474}">
      <dsp:nvSpPr>
        <dsp:cNvPr id="0" name=""/>
        <dsp:cNvSpPr/>
      </dsp:nvSpPr>
      <dsp:spPr>
        <a:xfrm>
          <a:off x="-804021" y="793428"/>
          <a:ext cx="7236194" cy="45949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6FE351-8D5D-4BC0-9099-49EB34C86FED}">
      <dsp:nvSpPr>
        <dsp:cNvPr id="0" name=""/>
        <dsp:cNvSpPr/>
      </dsp:nvSpPr>
      <dsp:spPr>
        <a:xfrm>
          <a:off x="0" y="1557248"/>
          <a:ext cx="7236194" cy="45949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200" kern="1200" dirty="0" smtClean="0">
              <a:latin typeface="Simplified Arabic" pitchFamily="18" charset="-78"/>
              <a:cs typeface="Simplified Arabic" pitchFamily="18" charset="-78"/>
            </a:rPr>
            <a:t>تقوم العضلات بمساعدة </a:t>
          </a:r>
          <a:r>
            <a:rPr lang="ar-SA" sz="4200" kern="1200" dirty="0" err="1" smtClean="0">
              <a:latin typeface="Simplified Arabic" pitchFamily="18" charset="-78"/>
              <a:cs typeface="Simplified Arabic" pitchFamily="18" charset="-78"/>
            </a:rPr>
            <a:t>الأوتار </a:t>
          </a:r>
          <a:r>
            <a:rPr lang="ar-SA" sz="4200" kern="1200" dirty="0" smtClean="0">
              <a:latin typeface="Simplified Arabic" pitchFamily="18" charset="-78"/>
              <a:cs typeface="Simplified Arabic" pitchFamily="18" charset="-78"/>
            </a:rPr>
            <a:t>”الوتر هو شريط يربط العضلة بالعظمة“، عندما تنقبض العضلات العضلة فإنها تجذب الوتر والوتر </a:t>
          </a:r>
          <a:r>
            <a:rPr lang="ar-SA" sz="4200" kern="1200" smtClean="0">
              <a:latin typeface="Simplified Arabic" pitchFamily="18" charset="-78"/>
              <a:cs typeface="Simplified Arabic" pitchFamily="18" charset="-78"/>
            </a:rPr>
            <a:t>يجذب العظمة</a:t>
          </a:r>
          <a:r>
            <a:rPr lang="ar-SA" sz="4200" kern="1200" dirty="0" err="1" smtClean="0">
              <a:latin typeface="Simplified Arabic" pitchFamily="18" charset="-78"/>
              <a:cs typeface="Simplified Arabic" pitchFamily="18" charset="-78"/>
            </a:rPr>
            <a:t>.</a:t>
          </a:r>
          <a:r>
            <a:rPr lang="ar-SA" sz="4200" kern="1200" dirty="0" smtClean="0">
              <a:latin typeface="Simplified Arabic" pitchFamily="18" charset="-78"/>
              <a:cs typeface="Simplified Arabic" pitchFamily="18" charset="-78"/>
            </a:rPr>
            <a:t> هكذا نحرك أعضاء الجسم.</a:t>
          </a:r>
          <a:endParaRPr lang="he-IL" sz="4200" kern="1200" dirty="0"/>
        </a:p>
      </dsp:txBody>
      <dsp:txXfrm>
        <a:off x="0" y="1557248"/>
        <a:ext cx="7236194" cy="459498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97C512-2E74-4ECB-B452-54C9F1E8D4E4}">
      <dsp:nvSpPr>
        <dsp:cNvPr id="0" name=""/>
        <dsp:cNvSpPr/>
      </dsp:nvSpPr>
      <dsp:spPr>
        <a:xfrm rot="5400000">
          <a:off x="-397406" y="1951300"/>
          <a:ext cx="1754028" cy="21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9BFDEF-1C30-4A92-8028-A263D7D4B9A6}">
      <dsp:nvSpPr>
        <dsp:cNvPr id="0" name=""/>
        <dsp:cNvSpPr/>
      </dsp:nvSpPr>
      <dsp:spPr>
        <a:xfrm>
          <a:off x="4333" y="829278"/>
          <a:ext cx="2351806" cy="1411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kern="1200" dirty="0" smtClean="0">
              <a:latin typeface="Simplified Arabic" pitchFamily="18" charset="-78"/>
              <a:cs typeface="Simplified Arabic" pitchFamily="18" charset="-78"/>
            </a:rPr>
            <a:t>نعمل سوية</a:t>
          </a:r>
          <a:endParaRPr lang="he-IL" sz="3600" kern="1200" dirty="0">
            <a:latin typeface="Simplified Arabic" pitchFamily="18" charset="-78"/>
          </a:endParaRPr>
        </a:p>
      </dsp:txBody>
      <dsp:txXfrm>
        <a:off x="4333" y="829278"/>
        <a:ext cx="2351806" cy="1411084"/>
      </dsp:txXfrm>
    </dsp:sp>
    <dsp:sp modelId="{6ABB99DE-2295-49DB-A14D-9AC7F207D8FA}">
      <dsp:nvSpPr>
        <dsp:cNvPr id="0" name=""/>
        <dsp:cNvSpPr/>
      </dsp:nvSpPr>
      <dsp:spPr>
        <a:xfrm rot="5400000">
          <a:off x="-397406" y="3715155"/>
          <a:ext cx="1754028" cy="211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FA6F8A-7A45-4D13-BF84-3D9A7E4C9E0B}">
      <dsp:nvSpPr>
        <dsp:cNvPr id="0" name=""/>
        <dsp:cNvSpPr/>
      </dsp:nvSpPr>
      <dsp:spPr>
        <a:xfrm>
          <a:off x="4333" y="2593133"/>
          <a:ext cx="2351806" cy="1411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smtClean="0">
              <a:latin typeface="Simplified Arabic" pitchFamily="18" charset="-78"/>
              <a:cs typeface="Simplified Arabic" pitchFamily="18" charset="-78"/>
            </a:rPr>
            <a:t>أتخاذ قرار في الدماغ          </a:t>
          </a:r>
          <a:endParaRPr lang="he-IL" sz="3200" kern="1200" dirty="0"/>
        </a:p>
      </dsp:txBody>
      <dsp:txXfrm>
        <a:off x="4333" y="2593133"/>
        <a:ext cx="2351806" cy="1411084"/>
      </dsp:txXfrm>
    </dsp:sp>
    <dsp:sp modelId="{91D611A0-5AE0-428B-AE39-F318C4A3C6C2}">
      <dsp:nvSpPr>
        <dsp:cNvPr id="0" name=""/>
        <dsp:cNvSpPr/>
      </dsp:nvSpPr>
      <dsp:spPr>
        <a:xfrm>
          <a:off x="484520" y="4597082"/>
          <a:ext cx="3118076" cy="211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1610DF0-DF5B-4E36-9695-CA29195630EF}">
      <dsp:nvSpPr>
        <dsp:cNvPr id="0" name=""/>
        <dsp:cNvSpPr/>
      </dsp:nvSpPr>
      <dsp:spPr>
        <a:xfrm>
          <a:off x="4333" y="4356989"/>
          <a:ext cx="2351806" cy="1411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dirty="0" smtClean="0">
              <a:latin typeface="Simplified Arabic" pitchFamily="18" charset="-78"/>
              <a:cs typeface="Simplified Arabic" pitchFamily="18" charset="-78"/>
            </a:rPr>
            <a:t>تنقل الأوامر إلى الأعصاب</a:t>
          </a:r>
          <a:endParaRPr lang="he-IL" sz="3200" kern="1200" dirty="0"/>
        </a:p>
      </dsp:txBody>
      <dsp:txXfrm>
        <a:off x="4333" y="4356989"/>
        <a:ext cx="2351806" cy="1411084"/>
      </dsp:txXfrm>
    </dsp:sp>
    <dsp:sp modelId="{CC269126-6011-412A-B426-78460AA70418}">
      <dsp:nvSpPr>
        <dsp:cNvPr id="0" name=""/>
        <dsp:cNvSpPr/>
      </dsp:nvSpPr>
      <dsp:spPr>
        <a:xfrm rot="16200000">
          <a:off x="2730496" y="3715155"/>
          <a:ext cx="1754028" cy="21166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EC1840C-D037-4328-95A3-43FFB90AAF2C}">
      <dsp:nvSpPr>
        <dsp:cNvPr id="0" name=""/>
        <dsp:cNvSpPr/>
      </dsp:nvSpPr>
      <dsp:spPr>
        <a:xfrm>
          <a:off x="3132236" y="4356989"/>
          <a:ext cx="2351806" cy="14110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kern="1200" smtClean="0">
              <a:latin typeface="Simplified Arabic" pitchFamily="18" charset="-78"/>
              <a:cs typeface="Simplified Arabic" pitchFamily="18" charset="-78"/>
            </a:rPr>
            <a:t>عندما تنقبض العضلة تشتد الأوتار         </a:t>
          </a:r>
          <a:endParaRPr lang="he-IL" sz="2800" kern="1200" dirty="0"/>
        </a:p>
      </dsp:txBody>
      <dsp:txXfrm>
        <a:off x="3132236" y="4356989"/>
        <a:ext cx="2351806" cy="1411084"/>
      </dsp:txXfrm>
    </dsp:sp>
    <dsp:sp modelId="{73D982E6-D05F-4C01-B42E-6A182A219C51}">
      <dsp:nvSpPr>
        <dsp:cNvPr id="0" name=""/>
        <dsp:cNvSpPr/>
      </dsp:nvSpPr>
      <dsp:spPr>
        <a:xfrm rot="16200000">
          <a:off x="2730496" y="1951300"/>
          <a:ext cx="1754028" cy="21166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B768C4-9FE5-4062-B103-82E9F429C5FE}">
      <dsp:nvSpPr>
        <dsp:cNvPr id="0" name=""/>
        <dsp:cNvSpPr/>
      </dsp:nvSpPr>
      <dsp:spPr>
        <a:xfrm>
          <a:off x="3132236" y="2593133"/>
          <a:ext cx="2351806" cy="14110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smtClean="0">
              <a:latin typeface="Simplified Arabic" pitchFamily="18" charset="-78"/>
              <a:cs typeface="Simplified Arabic" pitchFamily="18" charset="-78"/>
            </a:rPr>
            <a:t>فتنقبض العضلة.</a:t>
          </a:r>
          <a:endParaRPr lang="he-IL" sz="3200" kern="1200" dirty="0"/>
        </a:p>
      </dsp:txBody>
      <dsp:txXfrm>
        <a:off x="3132236" y="2593133"/>
        <a:ext cx="2351806" cy="1411084"/>
      </dsp:txXfrm>
    </dsp:sp>
    <dsp:sp modelId="{6F4D0117-C14A-4569-A5BF-A03FD26CF9E3}">
      <dsp:nvSpPr>
        <dsp:cNvPr id="0" name=""/>
        <dsp:cNvSpPr/>
      </dsp:nvSpPr>
      <dsp:spPr>
        <a:xfrm>
          <a:off x="3612424" y="1069372"/>
          <a:ext cx="3118076" cy="2116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93F9ECE-E6CF-46F0-9B5B-DB6A5C7698B3}">
      <dsp:nvSpPr>
        <dsp:cNvPr id="0" name=""/>
        <dsp:cNvSpPr/>
      </dsp:nvSpPr>
      <dsp:spPr>
        <a:xfrm>
          <a:off x="3132236" y="829278"/>
          <a:ext cx="2351806" cy="14110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2800" kern="1200" smtClean="0">
              <a:latin typeface="Simplified Arabic" pitchFamily="18" charset="-78"/>
              <a:cs typeface="Simplified Arabic" pitchFamily="18" charset="-78"/>
            </a:rPr>
            <a:t>الأعصاب تنقل الأوامر إلى العضلات لتعمل</a:t>
          </a:r>
          <a:endParaRPr lang="he-IL" sz="2800" kern="1200" dirty="0"/>
        </a:p>
      </dsp:txBody>
      <dsp:txXfrm>
        <a:off x="3132236" y="829278"/>
        <a:ext cx="2351806" cy="1411084"/>
      </dsp:txXfrm>
    </dsp:sp>
    <dsp:sp modelId="{6C7842C0-2DD7-4803-9290-04E88AB6FAEC}">
      <dsp:nvSpPr>
        <dsp:cNvPr id="0" name=""/>
        <dsp:cNvSpPr/>
      </dsp:nvSpPr>
      <dsp:spPr>
        <a:xfrm rot="5400000">
          <a:off x="5858399" y="1951300"/>
          <a:ext cx="1754028" cy="2116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A25778-A770-4AB0-90D8-5B84966F8216}">
      <dsp:nvSpPr>
        <dsp:cNvPr id="0" name=""/>
        <dsp:cNvSpPr/>
      </dsp:nvSpPr>
      <dsp:spPr>
        <a:xfrm>
          <a:off x="6260139" y="829278"/>
          <a:ext cx="2351806" cy="14110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smtClean="0">
              <a:latin typeface="Simplified Arabic" pitchFamily="18" charset="-78"/>
              <a:cs typeface="Simplified Arabic" pitchFamily="18" charset="-78"/>
            </a:rPr>
            <a:t>فتجذب الأوتار العظمة</a:t>
          </a:r>
          <a:endParaRPr lang="he-IL" sz="3200" kern="1200" dirty="0"/>
        </a:p>
      </dsp:txBody>
      <dsp:txXfrm>
        <a:off x="6260139" y="829278"/>
        <a:ext cx="2351806" cy="1411084"/>
      </dsp:txXfrm>
    </dsp:sp>
    <dsp:sp modelId="{887CDC9E-9286-465B-B3B1-682359854FB3}">
      <dsp:nvSpPr>
        <dsp:cNvPr id="0" name=""/>
        <dsp:cNvSpPr/>
      </dsp:nvSpPr>
      <dsp:spPr>
        <a:xfrm rot="5400000">
          <a:off x="5858399" y="3715155"/>
          <a:ext cx="1754028" cy="2116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z="-2118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8D1984-022C-4F97-9A33-E93BC0B419D7}">
      <dsp:nvSpPr>
        <dsp:cNvPr id="0" name=""/>
        <dsp:cNvSpPr/>
      </dsp:nvSpPr>
      <dsp:spPr>
        <a:xfrm>
          <a:off x="6260139" y="2593133"/>
          <a:ext cx="2351806" cy="14110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smtClean="0">
              <a:latin typeface="Simplified Arabic" pitchFamily="18" charset="-78"/>
              <a:cs typeface="Simplified Arabic" pitchFamily="18" charset="-78"/>
            </a:rPr>
            <a:t>فتثنى الرجل عند المفصل</a:t>
          </a:r>
          <a:endParaRPr lang="he-IL" sz="3200" kern="1200" dirty="0"/>
        </a:p>
      </dsp:txBody>
      <dsp:txXfrm>
        <a:off x="6260139" y="2593133"/>
        <a:ext cx="2351806" cy="1411084"/>
      </dsp:txXfrm>
    </dsp:sp>
    <dsp:sp modelId="{F4AE3A68-61C0-4C43-AEDE-6F33E2E009DF}">
      <dsp:nvSpPr>
        <dsp:cNvPr id="0" name=""/>
        <dsp:cNvSpPr/>
      </dsp:nvSpPr>
      <dsp:spPr>
        <a:xfrm>
          <a:off x="6260139" y="4356989"/>
          <a:ext cx="2351806" cy="14110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200" kern="1200" smtClean="0">
              <a:latin typeface="Simplified Arabic" pitchFamily="18" charset="-78"/>
              <a:cs typeface="Simplified Arabic" pitchFamily="18" charset="-78"/>
            </a:rPr>
            <a:t>وترفع كل الرجال      </a:t>
          </a:r>
          <a:endParaRPr lang="he-IL" sz="3200" kern="1200" dirty="0"/>
        </a:p>
      </dsp:txBody>
      <dsp:txXfrm>
        <a:off x="6260139" y="4356989"/>
        <a:ext cx="2351806" cy="141108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AF1C91-3E50-4FA3-BCD8-1C87DF86D657}">
      <dsp:nvSpPr>
        <dsp:cNvPr id="0" name=""/>
        <dsp:cNvSpPr/>
      </dsp:nvSpPr>
      <dsp:spPr>
        <a:xfrm rot="5400000">
          <a:off x="-1383927" y="1383927"/>
          <a:ext cx="5360143" cy="2592288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6500" kern="1200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" action="ppaction://hlinksldjump"/>
            </a:rPr>
            <a:t>فعالية</a:t>
          </a:r>
          <a:endParaRPr lang="he-IL" sz="6500" kern="1200" dirty="0"/>
        </a:p>
      </dsp:txBody>
      <dsp:txXfrm rot="5400000">
        <a:off x="-1383927" y="1383927"/>
        <a:ext cx="5360143" cy="2592288"/>
      </dsp:txXfrm>
    </dsp:sp>
    <dsp:sp modelId="{91953754-D8BF-4720-A362-6BDBF5EC2F5A}">
      <dsp:nvSpPr>
        <dsp:cNvPr id="0" name=""/>
        <dsp:cNvSpPr/>
      </dsp:nvSpPr>
      <dsp:spPr>
        <a:xfrm rot="5400000">
          <a:off x="2504504" y="87783"/>
          <a:ext cx="4063999" cy="38884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6D1F30-0E2E-4F86-91AD-1E4C662EFADD}">
      <dsp:nvSpPr>
        <dsp:cNvPr id="0" name=""/>
        <dsp:cNvSpPr/>
      </dsp:nvSpPr>
      <dsp:spPr>
        <a:xfrm>
          <a:off x="838795" y="2887"/>
          <a:ext cx="6722665" cy="168066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930" tIns="74930" rIns="74930" bIns="74930" numCol="1" spcCol="1270" anchor="ctr" anchorCtr="0">
          <a:noAutofit/>
        </a:bodyPr>
        <a:lstStyle/>
        <a:p>
          <a:pPr lvl="0" algn="ctr" defTabSz="2622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5900" kern="1200" dirty="0" smtClean="0">
              <a:latin typeface="Simplified Arabic" pitchFamily="18" charset="-78"/>
              <a:cs typeface="Simplified Arabic" pitchFamily="18" charset="-78"/>
            </a:rPr>
            <a:t>عزيزي الطالب عليكَ حل الـ </a:t>
          </a:r>
          <a:endParaRPr lang="he-IL" sz="5900" kern="1200" dirty="0"/>
        </a:p>
      </dsp:txBody>
      <dsp:txXfrm>
        <a:off x="838795" y="2887"/>
        <a:ext cx="6722665" cy="1680666"/>
      </dsp:txXfrm>
    </dsp:sp>
    <dsp:sp modelId="{E1738904-93CD-4A17-AC4C-E7332A7913C1}">
      <dsp:nvSpPr>
        <dsp:cNvPr id="0" name=""/>
        <dsp:cNvSpPr/>
      </dsp:nvSpPr>
      <dsp:spPr>
        <a:xfrm rot="5400000">
          <a:off x="4053069" y="1830611"/>
          <a:ext cx="294116" cy="2941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992406-FEB9-4354-BBFC-37095004BD55}">
      <dsp:nvSpPr>
        <dsp:cNvPr id="0" name=""/>
        <dsp:cNvSpPr/>
      </dsp:nvSpPr>
      <dsp:spPr>
        <a:xfrm>
          <a:off x="838795" y="2271786"/>
          <a:ext cx="6722665" cy="1680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500" kern="1200" dirty="0" smtClean="0">
              <a:latin typeface="Simplified Arabic" pitchFamily="18" charset="-78"/>
              <a:cs typeface="Simplified Arabic" pitchFamily="18" charset="-78"/>
            </a:rPr>
            <a:t>وظيفة </a:t>
          </a:r>
          <a:endParaRPr lang="he-IL" sz="6500" kern="1200" dirty="0"/>
        </a:p>
      </dsp:txBody>
      <dsp:txXfrm>
        <a:off x="838795" y="2271786"/>
        <a:ext cx="6722665" cy="1680666"/>
      </dsp:txXfrm>
    </dsp:sp>
    <dsp:sp modelId="{7A0ADDAC-2AB9-4AE3-B908-8083E59DD148}">
      <dsp:nvSpPr>
        <dsp:cNvPr id="0" name=""/>
        <dsp:cNvSpPr/>
      </dsp:nvSpPr>
      <dsp:spPr>
        <a:xfrm rot="5400000">
          <a:off x="4053069" y="4099511"/>
          <a:ext cx="294116" cy="294116"/>
        </a:xfrm>
        <a:prstGeom prst="rightArrow">
          <a:avLst>
            <a:gd name="adj1" fmla="val 66700"/>
            <a:gd name="adj2" fmla="val 50000"/>
          </a:avLst>
        </a:prstGeom>
        <a:solidFill>
          <a:schemeClr val="accent5">
            <a:hueOff val="-3010874"/>
            <a:satOff val="15631"/>
            <a:lumOff val="11372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B2F00-579A-4E42-A37C-DC34FA0A2092}">
      <dsp:nvSpPr>
        <dsp:cNvPr id="0" name=""/>
        <dsp:cNvSpPr/>
      </dsp:nvSpPr>
      <dsp:spPr>
        <a:xfrm>
          <a:off x="838795" y="4540686"/>
          <a:ext cx="6722665" cy="168066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-2936379"/>
            <a:satOff val="17404"/>
            <a:lumOff val="3489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6500" kern="1200" dirty="0" smtClean="0">
              <a:latin typeface="Simplified Arabic" pitchFamily="18" charset="-78"/>
              <a:cs typeface="Simplified Arabic" pitchFamily="18" charset="-78"/>
              <a:hlinkClick xmlns:r="http://schemas.openxmlformats.org/officeDocument/2006/relationships" r:id="rId1" action="ppaction://hlinkfile"/>
            </a:rPr>
            <a:t>ورقة عمل</a:t>
          </a:r>
          <a:endParaRPr lang="he-IL" sz="6500" kern="1200" dirty="0"/>
        </a:p>
      </dsp:txBody>
      <dsp:txXfrm>
        <a:off x="838795" y="4540686"/>
        <a:ext cx="6722665" cy="168066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A95CAD-B888-4322-B1C4-40FF6F27479A}">
      <dsp:nvSpPr>
        <dsp:cNvPr id="0" name=""/>
        <dsp:cNvSpPr/>
      </dsp:nvSpPr>
      <dsp:spPr>
        <a:xfrm>
          <a:off x="1404620" y="165099"/>
          <a:ext cx="3276600" cy="113792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6A6C31-41A9-4EDB-817D-F41CE3381635}">
      <dsp:nvSpPr>
        <dsp:cNvPr id="0" name=""/>
        <dsp:cNvSpPr/>
      </dsp:nvSpPr>
      <dsp:spPr>
        <a:xfrm>
          <a:off x="2730500" y="2951479"/>
          <a:ext cx="635000" cy="40640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6971AC-81F9-4981-9F5B-79638A7A2FF2}">
      <dsp:nvSpPr>
        <dsp:cNvPr id="0" name=""/>
        <dsp:cNvSpPr/>
      </dsp:nvSpPr>
      <dsp:spPr>
        <a:xfrm>
          <a:off x="1524000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  <a:sp3d extrusionH="28000" prstMaterial="matte"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3600" kern="1200" dirty="0" smtClean="0">
              <a:latin typeface="Simplified Arabic" pitchFamily="18" charset="-78"/>
              <a:cs typeface="Simplified Arabic" pitchFamily="18" charset="-78"/>
            </a:rPr>
            <a:t>جميعًا</a:t>
          </a:r>
          <a:endParaRPr lang="he-IL" sz="3600" kern="1200" dirty="0"/>
        </a:p>
      </dsp:txBody>
      <dsp:txXfrm>
        <a:off x="1524000" y="3276600"/>
        <a:ext cx="3048000" cy="762000"/>
      </dsp:txXfrm>
    </dsp:sp>
    <dsp:sp modelId="{06B3C1A4-DB9D-41F8-8B3B-AB682CDE08AA}">
      <dsp:nvSpPr>
        <dsp:cNvPr id="0" name=""/>
        <dsp:cNvSpPr/>
      </dsp:nvSpPr>
      <dsp:spPr>
        <a:xfrm>
          <a:off x="1905000" y="228599"/>
          <a:ext cx="1778000" cy="1778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  <a:sp3d extrusionH="28000" prstMaterial="matte"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AE" sz="4400" kern="1200" dirty="0" smtClean="0">
              <a:latin typeface="Simplified Arabic" pitchFamily="18" charset="-78"/>
              <a:cs typeface="Simplified Arabic" pitchFamily="18" charset="-78"/>
            </a:rPr>
            <a:t>شكرًا لكم </a:t>
          </a:r>
          <a:endParaRPr lang="he-IL" sz="4400" kern="1200" dirty="0"/>
        </a:p>
      </dsp:txBody>
      <dsp:txXfrm>
        <a:off x="1905000" y="228599"/>
        <a:ext cx="1778000" cy="1778000"/>
      </dsp:txXfrm>
    </dsp:sp>
    <dsp:sp modelId="{3DF23CE5-2C6F-441C-9EC0-E496B539052A}">
      <dsp:nvSpPr>
        <dsp:cNvPr id="0" name=""/>
        <dsp:cNvSpPr/>
      </dsp:nvSpPr>
      <dsp:spPr>
        <a:xfrm>
          <a:off x="1270000" y="25399"/>
          <a:ext cx="3556000" cy="284480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3D9639E-8B1F-441C-A7A5-2EAC7D41062A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E2355B-9880-47E1-ABC0-AEAE507FF3E3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r.mybag.ofek.cet.ac.il/Dashboard/Activity/ShowActivity.aspx?gItemID=8cbf2a18-a5a4-43d3-8e81-5a094a0f0c77&amp;lang=2&amp;pNum=1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err="1" smtClean="0"/>
              <a:t>الأفتتاحية</a:t>
            </a:r>
            <a:r>
              <a:rPr lang="ar-AE" dirty="0" smtClean="0"/>
              <a:t>:</a:t>
            </a:r>
            <a:r>
              <a:rPr lang="ar-AE" baseline="0" dirty="0" smtClean="0"/>
              <a:t> من شريحة 1- 2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355B-9880-47E1-ABC0-AEAE507FF3E3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الوظيفة</a:t>
            </a:r>
            <a:r>
              <a:rPr lang="ar-AE" baseline="0" dirty="0" smtClean="0"/>
              <a:t> </a:t>
            </a:r>
            <a:r>
              <a:rPr lang="ar-AE" baseline="0" smtClean="0"/>
              <a:t>البيتية</a:t>
            </a: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355B-9880-47E1-ABC0-AEAE507FF3E3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 </a:t>
            </a:r>
            <a:r>
              <a:rPr lang="en-US" dirty="0" smtClean="0">
                <a:hlinkClick r:id="rId3"/>
              </a:rPr>
              <a:t>http://ar.mybag.ofek.cet.ac.il/Dashboard/Activity/ShowActivity.aspx?gItemID=8cbf2a18-a5a4-43d3-8e81-5a094a0f0c77&amp;lang=2&amp;pNum=1#TabIndex=0</a:t>
            </a:r>
            <a:endParaRPr lang="ar-AE" dirty="0" smtClean="0"/>
          </a:p>
          <a:p>
            <a:endParaRPr lang="ar-AE" dirty="0" smtClean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E67086-C53A-4558-85D4-A21689A185E2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العرض من</a:t>
            </a:r>
            <a:r>
              <a:rPr lang="ar-AE" baseline="0" dirty="0" smtClean="0"/>
              <a:t> شريحة رقم 3- 8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355B-9880-47E1-ABC0-AEAE507FF3E3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AE" dirty="0" smtClean="0"/>
              <a:t>التطبيق من شريحة</a:t>
            </a:r>
            <a:r>
              <a:rPr lang="ar-AE" baseline="0" dirty="0" smtClean="0"/>
              <a:t> 9- 33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2355B-9880-47E1-ABC0-AEAE507FF3E3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A6EE7-8196-48B7-A8EC-39FB80F81E11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F2E58F9-75DF-4934-BC90-698E73DF86C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6E23B9-D34C-42E0-9254-5FD936BB210D}" type="datetimeFigureOut">
              <a:rPr lang="he-IL" smtClean="0"/>
              <a:pPr/>
              <a:t>ט"ו/אייר/תשע"ג</a:t>
            </a:fld>
            <a:endParaRPr lang="he-I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B70CC5-3784-4F85-911E-EACDF14A16BF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://www.google.co.il/url?sa=i&amp;rct=j&amp;q=%D9%87%D9%8A%D9%83%D9%84+%D8%B9%D8%B8%D9%85%D9%8A&amp;source=images&amp;cd=&amp;cad=rja&amp;docid=x7FNqyEc2xFxFM&amp;tbnid=9OrKgjB0P_Qw6M:&amp;ved=0CAUQjRw&amp;url=http://www.arabegyfriends.com/vb/t28380.html&amp;ei=4LI8UYHnCsPcPYvzgLgK&amp;psig=AFQjCNE-8rj1YMYeMI1ak3OAdXi-w3v3kA&amp;ust=1363018829783024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1AUXon4NKS-VhM&amp;tbnid=hzbHgylOLqVGXM:&amp;ved=0CAUQjRw&amp;url=http://www.true-gaming.net/home/16440/&amp;ei=LmBMUYv4CYrKswbVvIGYCg&amp;psig=AFQjCNFoo9ifnzOAbcuXDF0bfXrjZLI3Qw&amp;ust=136404625021361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1AUXon4NKS-VhM&amp;tbnid=hzbHgylOLqVGXM:&amp;ved=0CAUQjRw&amp;url=http://ar.wikipedia.org/wiki/%D9%85%D9%84%D9%81:Adventure_Time_-_Title_card.png.jpg&amp;ei=WHtMUYSGH8bbsgaa34DoCA&amp;psig=AFQjCNFoo9ifnzOAbcuXDF0bfXrjZLI3Qw&amp;ust=136404625021361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1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3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audio" Target="../media/audio1.wav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audio" Target="../media/audio1.wav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audio" Target="../media/audio1.wav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image" Target="../media/image12.png"/><Relationship Id="rId7" Type="http://schemas.openxmlformats.org/officeDocument/2006/relationships/slide" Target="slide33.xml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4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5" Type="http://schemas.openxmlformats.org/officeDocument/2006/relationships/slide" Target="slide33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2.png"/><Relationship Id="rId7" Type="http://schemas.openxmlformats.org/officeDocument/2006/relationships/slide" Target="slide28.xml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33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3.xml"/><Relationship Id="rId5" Type="http://schemas.openxmlformats.org/officeDocument/2006/relationships/audio" Target="../media/audio1.wav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gif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31.xml"/><Relationship Id="rId4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1.wav"/><Relationship Id="rId2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gymRyrONGha6eM&amp;tbnid=itx4Vxrtn9h2vM:&amp;ved=0CAUQjRw&amp;url=http://www.al3abonline.com/%D9%88%D9%82%D8%AA-%D8%A7%D9%84%D9%85%D8%BA%D8%A7%D9%85%D8%B1%D8%A9/&amp;ei=-sVNUYuVFMnRsgaal4DgCQ&amp;psig=AFQjCNGqnuvW7EKI6YbRUUwRFJxRr15JXQ&amp;ust=1364137832746743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5" Type="http://schemas.openxmlformats.org/officeDocument/2006/relationships/audio" Target="../media/audio2.wav"/><Relationship Id="rId4" Type="http://schemas.openxmlformats.org/officeDocument/2006/relationships/slide" Target="slide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wlqEHPNHBSOxIM&amp;tbnid=dF6SimbSwrVDsM:&amp;ved=0CAUQjRw&amp;url=http://x-flame-princess-x.tumblr.com/&amp;ei=DsdNUamDNInMsgbrs4DIBg&amp;psig=AFQjCNGqnuvW7EKI6YbRUUwRFJxRr15JXQ&amp;ust=1364137832746743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11" Type="http://schemas.openxmlformats.org/officeDocument/2006/relationships/slide" Target="slide34.xml"/><Relationship Id="rId5" Type="http://schemas.openxmlformats.org/officeDocument/2006/relationships/hyperlink" Target="http://www.google.co.il/url?sa=i&amp;rct=j&amp;q=%D9%84%D8%B9%D8%A8%D8%A9+%D9%88%D9%82%D8%AA+%D8%A7%D9%84%D9%85%D8%BA%D8%A7%D9%85%D8%B1%D8%A9&amp;source=images&amp;cd=&amp;cad=rja&amp;docid=H9kY7FAOwK-WlM&amp;tbnid=D1QU3SSIod-f3M:&amp;ved=0CAUQjRw&amp;url=http://www.cartoonnetwork.hu/show/kalandra-fel/downloads/j%C3%A9gkir%C3%A1ly-0&amp;ei=pcdNUcHOOcTZtAaFuIDgCA&amp;psig=AFQjCNGqnuvW7EKI6YbRUUwRFJxRr15JXQ&amp;ust=1364137832746743" TargetMode="External"/><Relationship Id="rId10" Type="http://schemas.openxmlformats.org/officeDocument/2006/relationships/audio" Target="../media/audio1.wav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9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slide" Target="slide21.xml"/><Relationship Id="rId3" Type="http://schemas.openxmlformats.org/officeDocument/2006/relationships/slideLayout" Target="../slideLayouts/slideLayout7.xml"/><Relationship Id="rId7" Type="http://schemas.openxmlformats.org/officeDocument/2006/relationships/slide" Target="slide27.xml"/><Relationship Id="rId12" Type="http://schemas.openxmlformats.org/officeDocument/2006/relationships/slide" Target="slide19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slide" Target="slide15.xml"/><Relationship Id="rId11" Type="http://schemas.openxmlformats.org/officeDocument/2006/relationships/slide" Target="slide17.xml"/><Relationship Id="rId5" Type="http://schemas.openxmlformats.org/officeDocument/2006/relationships/image" Target="../media/image9.gif"/><Relationship Id="rId15" Type="http://schemas.openxmlformats.org/officeDocument/2006/relationships/slide" Target="slide25.xml"/><Relationship Id="rId10" Type="http://schemas.openxmlformats.org/officeDocument/2006/relationships/slide" Target="slide13.xml"/><Relationship Id="rId4" Type="http://schemas.openxmlformats.org/officeDocument/2006/relationships/image" Target="../media/image19.jpeg"/><Relationship Id="rId9" Type="http://schemas.openxmlformats.org/officeDocument/2006/relationships/slide" Target="slide31.xml"/><Relationship Id="rId1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8.xml"/><Relationship Id="rId2" Type="http://schemas.openxmlformats.org/officeDocument/2006/relationships/hyperlink" Target="http://www.google.co.il/url?sa=i&amp;rct=j&amp;q=%D8%B2%D9%8A%D8%AF+%D9%88%D8%A7%D9%84%D8%B9%D9%84%D9%88%D9%85&amp;source=images&amp;cd=&amp;cad=rja&amp;docid=1Y-irBJ6iFLsCM&amp;tbnid=qiv30Z2CmvRbjM:&amp;ved=0CAUQjRw&amp;url=http://www.baraem.tv/our-programs/sid-the-science-kid.html&amp;ei=lL48UbKBCM7XPIDLgagL&amp;psig=AFQjCNHV-jOwHuWetHggeSqpMVSaWcTmnw&amp;ust=1363021821894014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80.imageshack.us/img80/4180/01sy6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6588224" cy="4941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6" name="דיאגרמה 5"/>
          <p:cNvGraphicFramePr/>
          <p:nvPr/>
        </p:nvGraphicFramePr>
        <p:xfrm>
          <a:off x="2483768" y="0"/>
          <a:ext cx="4464496" cy="1700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3.gstatic.com/images?q=tbn:ANd9GcSA0O2SXQT1KJCQ7eX41_iIoSuinNcXsisxA-ow9jgR80K_NsO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http://media.bigoo.ws/content/09/285809/Monarch-Butterfl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692696"/>
            <a:ext cx="1043608" cy="110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9724580">
            <a:off x="90642" y="2070207"/>
            <a:ext cx="8763046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AE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لعبة وقت المغامرة مع هيكل</a:t>
            </a:r>
            <a:endParaRPr lang="he-IL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מלבן מעוגל 9">
            <a:hlinkClick r:id="rId6" action="ppaction://hlinksldjump"/>
          </p:cNvPr>
          <p:cNvSpPr/>
          <p:nvPr/>
        </p:nvSpPr>
        <p:spPr>
          <a:xfrm>
            <a:off x="6876256" y="5589240"/>
            <a:ext cx="208823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smtClean="0"/>
              <a:t>دخول</a:t>
            </a:r>
            <a:endParaRPr lang="he-I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ar/9/90/Adventure_Time_-_Title_card.p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204864"/>
            <a:ext cx="9144000" cy="4653136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2060848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365104"/>
            <a:ext cx="390525" cy="447675"/>
          </a:xfrm>
          <a:prstGeom prst="rect">
            <a:avLst/>
          </a:prstGeom>
          <a:noFill/>
        </p:spPr>
      </p:pic>
      <p:pic>
        <p:nvPicPr>
          <p:cNvPr id="10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5589240"/>
            <a:ext cx="390525" cy="4476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260648"/>
            <a:ext cx="864096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000" b="1" spc="50" dirty="0" smtClean="0">
                <a:ln w="11430"/>
                <a:latin typeface="Simplified Arabic" pitchFamily="18" charset="-78"/>
                <a:cs typeface="Simplified Arabic" pitchFamily="18" charset="-78"/>
              </a:rPr>
              <a:t>أمامك 10 أسئلة على كل سؤال هُنالك عدة خيارات، عليك </a:t>
            </a:r>
            <a:r>
              <a:rPr lang="ar-AE" sz="4000" b="1" spc="50" dirty="0" err="1" smtClean="0">
                <a:ln w="11430"/>
                <a:latin typeface="Simplified Arabic" pitchFamily="18" charset="-78"/>
                <a:cs typeface="Simplified Arabic" pitchFamily="18" charset="-78"/>
              </a:rPr>
              <a:t>أختيار</a:t>
            </a:r>
            <a:r>
              <a:rPr lang="ar-AE" sz="4000" b="1" spc="50" dirty="0" smtClean="0">
                <a:ln w="11430"/>
                <a:latin typeface="Simplified Arabic" pitchFamily="18" charset="-78"/>
                <a:cs typeface="Simplified Arabic" pitchFamily="18" charset="-78"/>
              </a:rPr>
              <a:t> الإجابات الصحيحة لكي تتمكن من الفوز مع هيكل</a:t>
            </a:r>
            <a:endParaRPr lang="ar-AE" sz="4000" b="1" spc="50" dirty="0">
              <a:ln w="11430"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cartoonnetwork.hu/sites/www.cartoonnetwork.hu/files/at_wallpapers_ice_king_1280x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102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666750" cy="762000"/>
          </a:xfrm>
          <a:prstGeom prst="rect">
            <a:avLst/>
          </a:prstGeom>
          <a:noFill/>
        </p:spPr>
      </p:pic>
      <p:pic>
        <p:nvPicPr>
          <p:cNvPr id="102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5373216"/>
            <a:ext cx="666750" cy="762000"/>
          </a:xfrm>
          <a:prstGeom prst="rect">
            <a:avLst/>
          </a:prstGeom>
          <a:noFill/>
        </p:spPr>
      </p:pic>
      <p:sp>
        <p:nvSpPr>
          <p:cNvPr id="6" name="מלבן מעוגל 5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1331640" y="4293096"/>
            <a:ext cx="2232248" cy="55436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ar-AE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David" pitchFamily="34" charset="-79"/>
                <a:cs typeface="David" pitchFamily="34" charset="-79"/>
              </a:rPr>
              <a:t>ابدا اللعب</a:t>
            </a:r>
            <a:endParaRPr lang="he-IL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6" name="chimes.wav"/>
            </a:hlinkClick>
          </p:cNvPr>
          <p:cNvSpPr/>
          <p:nvPr/>
        </p:nvSpPr>
        <p:spPr>
          <a:xfrm rot="11701486">
            <a:off x="5818596" y="5723861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273439">
            <a:off x="904733" y="1631418"/>
            <a:ext cx="3768708" cy="1468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10 </a:t>
            </a:r>
            <a:r>
              <a:rPr lang="ar-AE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</a:t>
            </a:r>
            <a:r>
              <a:rPr lang="ar-AE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هيكل</a:t>
            </a:r>
            <a:endParaRPr lang="he-I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" name="irc_mi" descr="http://www.cartoonnetwork.hu/sites/www.cartoonnetwork.hu/files/at_wallpapers_ice_king_1280x1024.jpg">
            <a:hlinkClick r:id="rId3"/>
          </p:cNvPr>
          <p:cNvPicPr/>
          <p:nvPr/>
        </p:nvPicPr>
        <p:blipFill>
          <a:blip r:embed="rId4" cstate="print"/>
          <a:srcRect l="44386" t="79596" r="47053" b="11659"/>
          <a:stretch>
            <a:fillRect/>
          </a:stretch>
        </p:blipFill>
        <p:spPr bwMode="auto">
          <a:xfrm>
            <a:off x="6588224" y="5273824"/>
            <a:ext cx="7905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0" name="מלבן מעוגל 9">
            <a:hlinkClick r:id="rId4" action="ppaction://hlinksldjump"/>
          </p:cNvPr>
          <p:cNvSpPr/>
          <p:nvPr/>
        </p:nvSpPr>
        <p:spPr>
          <a:xfrm>
            <a:off x="827584" y="836712"/>
            <a:ext cx="7560840" cy="4680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/>
          <p:cNvSpPr/>
          <p:nvPr/>
        </p:nvSpPr>
        <p:spPr>
          <a:xfrm>
            <a:off x="899592" y="98072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</a:rPr>
              <a:t>1.أنواع </a:t>
            </a:r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</a:rPr>
              <a:t>المفاصل من ناحية الحركة</a:t>
            </a:r>
            <a:endParaRPr lang="ar-AE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haroni" pitchFamily="2" charset="-79"/>
            </a:endParaRPr>
          </a:p>
        </p:txBody>
      </p:sp>
      <p:sp>
        <p:nvSpPr>
          <p:cNvPr id="12" name="אליפסה 11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148064" y="3068960"/>
            <a:ext cx="2304256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dirty="0" err="1" smtClean="0"/>
              <a:t>1.</a:t>
            </a:r>
            <a:r>
              <a:rPr lang="ar-AE" sz="3600" dirty="0" smtClean="0"/>
              <a:t> ثلاثة أنواع </a:t>
            </a:r>
            <a:endParaRPr lang="ar-AE" dirty="0"/>
          </a:p>
        </p:txBody>
      </p:sp>
      <p:sp>
        <p:nvSpPr>
          <p:cNvPr id="17" name="אליפסה 16">
            <a:hlinkClick r:id="rId4" action="ppaction://hlinksldjump">
              <a:snd r:embed="rId7" name="chimes.wav"/>
            </a:hlinkClick>
          </p:cNvPr>
          <p:cNvSpPr/>
          <p:nvPr/>
        </p:nvSpPr>
        <p:spPr>
          <a:xfrm>
            <a:off x="1475656" y="2924944"/>
            <a:ext cx="2520280" cy="129614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latin typeface="Simplified Arabic" pitchFamily="18" charset="-78"/>
                <a:cs typeface="Simplified Arabic" pitchFamily="18" charset="-78"/>
              </a:rPr>
              <a:t>2.</a:t>
            </a: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 نوعان.</a:t>
            </a:r>
            <a:endParaRPr lang="ar-AE" sz="3600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205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666750" cy="762000"/>
          </a:xfrm>
          <a:prstGeom prst="rect">
            <a:avLst/>
          </a:prstGeom>
          <a:noFill/>
        </p:spPr>
      </p:pic>
      <p:pic>
        <p:nvPicPr>
          <p:cNvPr id="205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2126939">
            <a:off x="5746589" y="5003781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8162908">
            <a:off x="-225197" y="2638474"/>
            <a:ext cx="53848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9 </a:t>
            </a:r>
            <a:r>
              <a:rPr lang="ar-A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6516216" y="4437112"/>
            <a:ext cx="7905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.wikia.com/adventuretimewithfinnandjake/images/4/47/One_Sweet_roll_end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עם פינות מעוגלות באותו צד 2"/>
          <p:cNvSpPr/>
          <p:nvPr/>
        </p:nvSpPr>
        <p:spPr>
          <a:xfrm>
            <a:off x="971600" y="260648"/>
            <a:ext cx="7848872" cy="1152128"/>
          </a:xfrm>
          <a:prstGeom prst="round2Same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40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2.</a:t>
            </a:r>
            <a:r>
              <a:rPr lang="ar-AE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عظام الجمجمة مقسمة إلى قسمين وهما</a:t>
            </a:r>
            <a:endParaRPr lang="ar-AE" sz="4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 rot="10800000" flipV="1">
            <a:off x="1475656" y="404664"/>
            <a:ext cx="676875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8" name="אליפסה 7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971600" y="1844824"/>
            <a:ext cx="3816424" cy="201622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2.</a:t>
            </a:r>
            <a:r>
              <a:rPr lang="ar-AE" sz="36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عظام مخية وعظام الساعد</a:t>
            </a:r>
            <a:endParaRPr lang="ar-AE" sz="16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אליפסה 8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755576" y="4365104"/>
            <a:ext cx="3384376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36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4.</a:t>
            </a:r>
            <a:r>
              <a:rPr lang="ar-AE" sz="36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ولا إجابة </a:t>
            </a:r>
            <a:r>
              <a:rPr lang="ar-AE" sz="36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صحيحة.</a:t>
            </a:r>
            <a:r>
              <a:rPr lang="ar-AE" sz="36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endParaRPr lang="ar-AE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אליפסה 9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5364088" y="4077072"/>
            <a:ext cx="3779912" cy="23762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0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3.</a:t>
            </a:r>
            <a:r>
              <a:rPr lang="ar-AE" sz="4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عظام </a:t>
            </a:r>
            <a:r>
              <a:rPr lang="ar-AE" sz="4000" dirty="0" err="1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وجهية</a:t>
            </a:r>
            <a:r>
              <a:rPr lang="ar-AE" sz="4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 وعظام العضد</a:t>
            </a:r>
            <a:endParaRPr lang="ar-AE" sz="1600" dirty="0">
              <a:solidFill>
                <a:schemeClr val="tx1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4" name="אליפסה 13">
            <a:hlinkClick r:id="rId7" action="ppaction://hlinksldjump">
              <a:snd r:embed="rId8" name="chimes.wav"/>
            </a:hlinkClick>
          </p:cNvPr>
          <p:cNvSpPr/>
          <p:nvPr/>
        </p:nvSpPr>
        <p:spPr>
          <a:xfrm>
            <a:off x="5220072" y="1844824"/>
            <a:ext cx="3923928" cy="201622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dirty="0" err="1" smtClean="0">
                <a:latin typeface="Simplified Arabic" pitchFamily="18" charset="-78"/>
                <a:cs typeface="Simplified Arabic" pitchFamily="18" charset="-78"/>
              </a:rPr>
              <a:t>1.</a:t>
            </a: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 عظام مخية وعظام </a:t>
            </a:r>
            <a:r>
              <a:rPr lang="ar-AE" sz="3600" dirty="0" err="1" smtClean="0">
                <a:latin typeface="Simplified Arabic" pitchFamily="18" charset="-78"/>
                <a:cs typeface="Simplified Arabic" pitchFamily="18" charset="-78"/>
              </a:rPr>
              <a:t>وجهية.</a:t>
            </a: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AE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307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307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5" name="chimes.wav"/>
            </a:hlinkClick>
          </p:cNvPr>
          <p:cNvSpPr/>
          <p:nvPr/>
        </p:nvSpPr>
        <p:spPr>
          <a:xfrm rot="12136721">
            <a:off x="6271051" y="4346628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 rot="18162908">
            <a:off x="-605931" y="2854203"/>
            <a:ext cx="5384807" cy="83099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he-IL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A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8 </a:t>
            </a:r>
            <a:r>
              <a:rPr lang="ar-A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7092280" y="4077072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אליפסה 12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דמעה 1"/>
          <p:cNvSpPr/>
          <p:nvPr/>
        </p:nvSpPr>
        <p:spPr>
          <a:xfrm>
            <a:off x="361241" y="283509"/>
            <a:ext cx="8655665" cy="2160240"/>
          </a:xfrm>
          <a:prstGeom prst="teardrop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48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3.</a:t>
            </a:r>
            <a:r>
              <a:rPr lang="ar-AE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المفصل هو مقطع ما بين</a:t>
            </a:r>
            <a:endParaRPr lang="ar-AE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מחומש משוכלל 6">
            <a:hlinkClick r:id="rId4" action="ppaction://hlinksldjump">
              <a:snd r:embed="rId5" name="chimes.wav"/>
            </a:hlinkClick>
          </p:cNvPr>
          <p:cNvSpPr/>
          <p:nvPr/>
        </p:nvSpPr>
        <p:spPr>
          <a:xfrm rot="2061840">
            <a:off x="1868372" y="2967737"/>
            <a:ext cx="2518903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smtClean="0">
                <a:latin typeface="Simplified Arabic" pitchFamily="18" charset="-78"/>
                <a:cs typeface="Simplified Arabic" pitchFamily="18" charset="-78"/>
              </a:rPr>
              <a:t>3.عظمتين.</a:t>
            </a:r>
            <a:endParaRPr lang="ar-AE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מחומש משוכלל 7">
            <a:hlinkClick r:id="rId6" action="ppaction://hlinksldjump">
              <a:snd r:embed="rId7" name="explode.wav"/>
            </a:hlinkClick>
          </p:cNvPr>
          <p:cNvSpPr/>
          <p:nvPr/>
        </p:nvSpPr>
        <p:spPr>
          <a:xfrm rot="21279263">
            <a:off x="4278243" y="2590212"/>
            <a:ext cx="2464458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smtClean="0">
                <a:latin typeface="Simplified Arabic" pitchFamily="18" charset="-78"/>
                <a:cs typeface="Simplified Arabic" pitchFamily="18" charset="-78"/>
              </a:rPr>
              <a:t>2.عظمة وعضلة.</a:t>
            </a:r>
            <a:endParaRPr lang="ar-AE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מחומש משוכלל 8">
            <a:hlinkClick r:id="rId6" action="ppaction://hlinksldjump">
              <a:snd r:embed="rId7" name="explode.wav"/>
            </a:hlinkClick>
          </p:cNvPr>
          <p:cNvSpPr/>
          <p:nvPr/>
        </p:nvSpPr>
        <p:spPr>
          <a:xfrm rot="19070027">
            <a:off x="6864697" y="2689293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err="1" smtClean="0">
                <a:latin typeface="Simplified Arabic" pitchFamily="18" charset="-78"/>
                <a:cs typeface="Simplified Arabic" pitchFamily="18" charset="-78"/>
              </a:rPr>
              <a:t>1.</a:t>
            </a:r>
            <a:r>
              <a:rPr lang="ar-AE" sz="2800" dirty="0" smtClean="0">
                <a:latin typeface="Simplified Arabic" pitchFamily="18" charset="-78"/>
                <a:cs typeface="Simplified Arabic" pitchFamily="18" charset="-78"/>
              </a:rPr>
              <a:t> عضلة ووتر.</a:t>
            </a:r>
            <a:endParaRPr lang="ar-AE" sz="28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מחומש משוכלל 9">
            <a:hlinkClick r:id="rId6" action="ppaction://hlinksldjump">
              <a:snd r:embed="rId7" name="explode.wav"/>
            </a:hlinkClick>
          </p:cNvPr>
          <p:cNvSpPr/>
          <p:nvPr/>
        </p:nvSpPr>
        <p:spPr>
          <a:xfrm rot="233474">
            <a:off x="240549" y="4148214"/>
            <a:ext cx="2160240" cy="1872208"/>
          </a:xfrm>
          <a:prstGeom prst="pent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800" dirty="0" err="1" smtClean="0">
                <a:latin typeface="Simplified Arabic" pitchFamily="18" charset="-78"/>
                <a:cs typeface="Simplified Arabic" pitchFamily="18" charset="-78"/>
              </a:rPr>
              <a:t>4.</a:t>
            </a:r>
            <a:r>
              <a:rPr lang="ar-AE" sz="2800" dirty="0" smtClean="0">
                <a:latin typeface="Simplified Arabic" pitchFamily="18" charset="-78"/>
                <a:cs typeface="Simplified Arabic" pitchFamily="18" charset="-78"/>
              </a:rPr>
              <a:t> كل الإجابات صحيحة.</a:t>
            </a:r>
            <a:endParaRPr lang="ar-AE" sz="2800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409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409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2222673">
            <a:off x="5962613" y="3707637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949181">
            <a:off x="308189" y="2070589"/>
            <a:ext cx="42377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7 </a:t>
            </a:r>
            <a:r>
              <a:rPr lang="ar-AE" sz="6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6804248" y="3645024"/>
            <a:ext cx="7920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אליפסה 11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חץ שמאלה-ימינה 1"/>
          <p:cNvSpPr/>
          <p:nvPr/>
        </p:nvSpPr>
        <p:spPr>
          <a:xfrm>
            <a:off x="467544" y="0"/>
            <a:ext cx="8100392" cy="1916832"/>
          </a:xfrm>
          <a:prstGeom prst="left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 </a:t>
            </a:r>
            <a:r>
              <a:rPr lang="ar-AE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4.</a:t>
            </a:r>
            <a:r>
              <a:rPr lang="ar-AE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doni MT" pitchFamily="18" charset="0"/>
              </a:rPr>
              <a:t> المفاصل ما بين عظام الجمجمة هي مفاصل</a:t>
            </a:r>
            <a:endParaRPr lang="ar-AE" sz="5400" dirty="0">
              <a:latin typeface="Bodoni MT" pitchFamily="18" charset="0"/>
            </a:endParaRPr>
          </a:p>
        </p:txBody>
      </p:sp>
      <p:sp>
        <p:nvSpPr>
          <p:cNvPr id="8" name="לוחית 7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1835696" y="1988840"/>
            <a:ext cx="2592288" cy="2088232"/>
          </a:xfrm>
          <a:prstGeom prst="plaqu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36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2.</a:t>
            </a:r>
            <a:r>
              <a:rPr lang="ar-AE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implified Arabic" pitchFamily="18" charset="-78"/>
                <a:cs typeface="Simplified Arabic" pitchFamily="18" charset="-78"/>
              </a:rPr>
              <a:t> مفاصل عديمة الحركة.</a:t>
            </a:r>
            <a:endParaRPr lang="ar-AE" sz="3600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9" name="לוחית 8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5724128" y="2132856"/>
            <a:ext cx="2592288" cy="2088232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400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1.</a:t>
            </a:r>
            <a:r>
              <a:rPr lang="ar-AE" sz="4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مفاصل متحركة.</a:t>
            </a:r>
            <a:endParaRPr lang="ar-A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לוחית 9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5724128" y="4509120"/>
            <a:ext cx="2592288" cy="2088232"/>
          </a:xfrm>
          <a:prstGeom prst="plaqu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3.</a:t>
            </a:r>
            <a:r>
              <a:rPr lang="ar-AE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AE" sz="40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الأجابتان</a:t>
            </a:r>
            <a:r>
              <a:rPr lang="ar-AE" sz="40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 صحيحتان</a:t>
            </a:r>
            <a:r>
              <a:rPr lang="ar-AE" sz="4000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.</a:t>
            </a:r>
            <a:endParaRPr lang="ar-AE" sz="4000" dirty="0">
              <a:ln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1" name="לוחית 10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1763688" y="4221088"/>
            <a:ext cx="2592288" cy="2088232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4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4.</a:t>
            </a:r>
            <a:r>
              <a:rPr lang="ar-AE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Simplified Arabic" pitchFamily="18" charset="-78"/>
                <a:cs typeface="Simplified Arabic" pitchFamily="18" charset="-78"/>
              </a:rPr>
              <a:t> جميع الإجابات خاطئة.</a:t>
            </a:r>
            <a:endParaRPr lang="ar-AE" sz="4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ar-AE" dirty="0" smtClean="0"/>
          </a:p>
          <a:p>
            <a:pPr>
              <a:buNone/>
            </a:pPr>
            <a:endParaRPr lang="he-IL" dirty="0"/>
          </a:p>
        </p:txBody>
      </p:sp>
      <p:graphicFrame>
        <p:nvGraphicFramePr>
          <p:cNvPr id="5" name="דיאגרמה 4"/>
          <p:cNvGraphicFramePr/>
          <p:nvPr/>
        </p:nvGraphicFramePr>
        <p:xfrm>
          <a:off x="323528" y="332656"/>
          <a:ext cx="842493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0"/>
            <a:ext cx="4676775" cy="6858000"/>
          </a:xfrm>
          <a:prstGeom prst="rect">
            <a:avLst/>
          </a:prstGeom>
          <a:noFill/>
        </p:spPr>
      </p:pic>
      <p:pic>
        <p:nvPicPr>
          <p:cNvPr id="512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512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2991908">
            <a:off x="5906309" y="3035356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474022">
            <a:off x="66704" y="2930461"/>
            <a:ext cx="4086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6 </a:t>
            </a:r>
            <a:r>
              <a:rPr lang="ar-AE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6660232" y="2780928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אליפסה 11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ענן 1"/>
          <p:cNvSpPr/>
          <p:nvPr/>
        </p:nvSpPr>
        <p:spPr>
          <a:xfrm>
            <a:off x="0" y="0"/>
            <a:ext cx="8640960" cy="2348880"/>
          </a:xfrm>
          <a:prstGeom prst="clou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 err="1" smtClean="0"/>
              <a:t>5.</a:t>
            </a:r>
            <a:r>
              <a:rPr lang="ar-AE" sz="5400" dirty="0" smtClean="0"/>
              <a:t> مفصل الكتف هو </a:t>
            </a:r>
            <a:r>
              <a:rPr lang="ar-AE" sz="5400" dirty="0" err="1" smtClean="0"/>
              <a:t>مفصل:</a:t>
            </a:r>
            <a:endParaRPr lang="ar-AE" sz="5400" dirty="0"/>
          </a:p>
        </p:txBody>
      </p:sp>
      <p:sp>
        <p:nvSpPr>
          <p:cNvPr id="3" name="ענן 2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3059832" y="4869160"/>
            <a:ext cx="2960712" cy="198884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2.</a:t>
            </a:r>
            <a:r>
              <a:rPr lang="ar-AE" sz="2400" dirty="0" smtClean="0">
                <a:solidFill>
                  <a:schemeClr val="tx1"/>
                </a:solidFill>
              </a:rPr>
              <a:t> كروي.</a:t>
            </a:r>
            <a:endParaRPr lang="ar-AE" sz="2400" dirty="0"/>
          </a:p>
        </p:txBody>
      </p:sp>
      <p:sp>
        <p:nvSpPr>
          <p:cNvPr id="4" name="ענן 3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6012160" y="3573016"/>
            <a:ext cx="2681064" cy="20329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err="1" smtClean="0">
                <a:solidFill>
                  <a:schemeClr val="tx1"/>
                </a:solidFill>
              </a:rPr>
              <a:t>3.</a:t>
            </a:r>
            <a:r>
              <a:rPr lang="ar-AE" sz="2400" dirty="0" smtClean="0">
                <a:solidFill>
                  <a:schemeClr val="tx1"/>
                </a:solidFill>
              </a:rPr>
              <a:t> </a:t>
            </a:r>
            <a:r>
              <a:rPr lang="ar-AE" sz="2400" dirty="0" err="1" smtClean="0">
                <a:solidFill>
                  <a:schemeClr val="tx1"/>
                </a:solidFill>
              </a:rPr>
              <a:t>درزي.</a:t>
            </a:r>
            <a:r>
              <a:rPr lang="ar-AE" sz="2400" dirty="0" smtClean="0"/>
              <a:t> </a:t>
            </a:r>
          </a:p>
          <a:p>
            <a:pPr algn="ctr"/>
            <a:endParaRPr lang="he-I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ענן 4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0" y="3789040"/>
            <a:ext cx="3320752" cy="2024608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4.</a:t>
            </a:r>
            <a:r>
              <a:rPr lang="ar-AE" sz="2400" dirty="0" smtClean="0">
                <a:solidFill>
                  <a:schemeClr val="tx1"/>
                </a:solidFill>
              </a:rPr>
              <a:t> جميع الإجابات صحيحة.</a:t>
            </a:r>
            <a:endParaRPr lang="ar-AE" sz="2400" dirty="0"/>
          </a:p>
        </p:txBody>
      </p:sp>
      <p:sp>
        <p:nvSpPr>
          <p:cNvPr id="6" name="ענן 5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3491880" y="2492896"/>
            <a:ext cx="2681064" cy="2032992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400" dirty="0" err="1" smtClean="0">
                <a:solidFill>
                  <a:schemeClr val="tx1"/>
                </a:solidFill>
              </a:rPr>
              <a:t>1.رزة.</a:t>
            </a:r>
            <a:r>
              <a:rPr lang="ar-AE" sz="2400" dirty="0" smtClean="0"/>
              <a:t> </a:t>
            </a:r>
          </a:p>
          <a:p>
            <a:pPr algn="ctr"/>
            <a:endParaRPr lang="he-I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6146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6147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2941571">
            <a:off x="6898718" y="2987557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5 </a:t>
            </a:r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7668344" y="292494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אליפסה 11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תרשים זרימה: סרט מנוקב 2"/>
          <p:cNvSpPr/>
          <p:nvPr/>
        </p:nvSpPr>
        <p:spPr>
          <a:xfrm>
            <a:off x="323528" y="0"/>
            <a:ext cx="8568952" cy="2276872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ar-AE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</a:t>
            </a:r>
            <a:r>
              <a:rPr lang="ar-AE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مفصل المرفق هو </a:t>
            </a:r>
            <a:r>
              <a:rPr lang="ar-AE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مفصل:</a:t>
            </a:r>
            <a:endParaRPr lang="ar-AE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תרשים זרימה: סרט מנוקב 4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3635896" y="4365104"/>
            <a:ext cx="2448272" cy="2232248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3.</a:t>
            </a:r>
            <a:r>
              <a:rPr lang="ar-AE" sz="2400" dirty="0" smtClean="0">
                <a:solidFill>
                  <a:schemeClr val="tx1"/>
                </a:solidFill>
              </a:rPr>
              <a:t> مفصل </a:t>
            </a:r>
            <a:r>
              <a:rPr lang="ar-AE" sz="2400" dirty="0" err="1" smtClean="0">
                <a:solidFill>
                  <a:schemeClr val="tx1"/>
                </a:solidFill>
              </a:rPr>
              <a:t>رزي</a:t>
            </a:r>
            <a:r>
              <a:rPr lang="ar-AE" sz="2400" dirty="0" smtClean="0">
                <a:solidFill>
                  <a:schemeClr val="tx1"/>
                </a:solidFill>
              </a:rPr>
              <a:t> 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6" name="תרשים זרימה: סרט מנוקב 5">
            <a:hlinkClick r:id="rId7" action="ppaction://hlinksldjump">
              <a:snd r:embed="rId8" name="explode.wav"/>
            </a:hlinkClick>
          </p:cNvPr>
          <p:cNvSpPr/>
          <p:nvPr/>
        </p:nvSpPr>
        <p:spPr>
          <a:xfrm>
            <a:off x="971600" y="2420888"/>
            <a:ext cx="2448272" cy="2232248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2.</a:t>
            </a:r>
            <a:r>
              <a:rPr lang="ar-AE" sz="2400" dirty="0" smtClean="0">
                <a:solidFill>
                  <a:schemeClr val="tx1"/>
                </a:solidFill>
              </a:rPr>
              <a:t> مفصل </a:t>
            </a:r>
            <a:r>
              <a:rPr lang="ar-AE" sz="2400" dirty="0" err="1" smtClean="0">
                <a:solidFill>
                  <a:schemeClr val="tx1"/>
                </a:solidFill>
              </a:rPr>
              <a:t>درزي.</a:t>
            </a:r>
            <a:r>
              <a:rPr lang="ar-AE" sz="2400" dirty="0" smtClean="0">
                <a:solidFill>
                  <a:schemeClr val="tx1"/>
                </a:solidFill>
              </a:rPr>
              <a:t> 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7" name="תרשים זרימה: סרט מנוקב 6">
            <a:hlinkClick r:id="rId7" action="ppaction://hlinksldjump">
              <a:snd r:embed="rId8" name="explode.wav"/>
            </a:hlinkClick>
          </p:cNvPr>
          <p:cNvSpPr/>
          <p:nvPr/>
        </p:nvSpPr>
        <p:spPr>
          <a:xfrm>
            <a:off x="6300192" y="2204864"/>
            <a:ext cx="2448272" cy="2232248"/>
          </a:xfrm>
          <a:prstGeom prst="flowChartPunchedTap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1.</a:t>
            </a:r>
            <a:r>
              <a:rPr lang="ar-AE" sz="2400" dirty="0" smtClean="0">
                <a:solidFill>
                  <a:schemeClr val="tx1"/>
                </a:solidFill>
              </a:rPr>
              <a:t> مفصل </a:t>
            </a:r>
            <a:r>
              <a:rPr lang="ar-AE" sz="2400" dirty="0" err="1" smtClean="0">
                <a:solidFill>
                  <a:schemeClr val="tx1"/>
                </a:solidFill>
              </a:rPr>
              <a:t>كروي.</a:t>
            </a:r>
            <a:r>
              <a:rPr lang="ar-AE" sz="2400" dirty="0" smtClean="0">
                <a:solidFill>
                  <a:schemeClr val="tx1"/>
                </a:solidFill>
              </a:rPr>
              <a:t> </a:t>
            </a:r>
            <a:endParaRPr lang="ar-AE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7170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60648"/>
            <a:ext cx="666750" cy="762000"/>
          </a:xfrm>
          <a:prstGeom prst="rect">
            <a:avLst/>
          </a:prstGeom>
          <a:noFill/>
        </p:spPr>
      </p:pic>
      <p:pic>
        <p:nvPicPr>
          <p:cNvPr id="7171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5877272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3526275">
            <a:off x="7114741" y="2627515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4 </a:t>
            </a:r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7812360" y="249289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אליפסה 10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מגילה אופקית 1"/>
          <p:cNvSpPr/>
          <p:nvPr/>
        </p:nvSpPr>
        <p:spPr>
          <a:xfrm>
            <a:off x="395536" y="0"/>
            <a:ext cx="8352928" cy="273630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7.</a:t>
            </a:r>
            <a:r>
              <a:rPr lang="ar-A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وظائف الهيكل العظمي </a:t>
            </a:r>
            <a:r>
              <a:rPr lang="ar-AE" sz="6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هي:</a:t>
            </a:r>
            <a:r>
              <a:rPr lang="ar-A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ar-AE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מלבן עם פינות אלכסוניות חתוכות 2">
            <a:hlinkClick r:id="rId5" action="ppaction://hlinksldjump">
              <a:snd r:embed="rId6" name="applause.wav"/>
            </a:hlinkClick>
          </p:cNvPr>
          <p:cNvSpPr/>
          <p:nvPr/>
        </p:nvSpPr>
        <p:spPr>
          <a:xfrm>
            <a:off x="6228184" y="4221088"/>
            <a:ext cx="1944216" cy="1584176"/>
          </a:xfrm>
          <a:prstGeom prst="snip2Diag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schemeClr val="tx1"/>
                </a:solidFill>
              </a:rPr>
              <a:t>1.</a:t>
            </a:r>
            <a:r>
              <a:rPr lang="ar-AE" sz="2000" b="1" dirty="0" smtClean="0">
                <a:solidFill>
                  <a:schemeClr val="tx1"/>
                </a:solidFill>
              </a:rPr>
              <a:t> يعطي شكل للجسم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4" name="מלבן עם פינות אלכסוניות חתוכות 3">
            <a:hlinkClick r:id="rId5" action="ppaction://hlinksldjump">
              <a:snd r:embed="rId7" name="explode.wav"/>
            </a:hlinkClick>
          </p:cNvPr>
          <p:cNvSpPr/>
          <p:nvPr/>
        </p:nvSpPr>
        <p:spPr>
          <a:xfrm>
            <a:off x="1403648" y="3501008"/>
            <a:ext cx="2016224" cy="1584176"/>
          </a:xfrm>
          <a:prstGeom prst="snip2Diag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schemeClr val="tx1"/>
                </a:solidFill>
              </a:rPr>
              <a:t>3.</a:t>
            </a:r>
            <a:r>
              <a:rPr lang="ar-AE" sz="2000" b="1" dirty="0" smtClean="0">
                <a:solidFill>
                  <a:schemeClr val="tx1"/>
                </a:solidFill>
              </a:rPr>
              <a:t> </a:t>
            </a:r>
            <a:r>
              <a:rPr lang="ar-AE" sz="2000" b="1" dirty="0" err="1" smtClean="0">
                <a:solidFill>
                  <a:schemeClr val="tx1"/>
                </a:solidFill>
              </a:rPr>
              <a:t>حركة.</a:t>
            </a:r>
            <a:r>
              <a:rPr lang="ar-AE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he-I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מלבן עם פינות אלכסוניות חתוכות 4">
            <a:hlinkClick r:id="rId8" action="ppaction://hlinksldjump">
              <a:snd r:embed="rId7" name="explode.wav"/>
            </a:hlinkClick>
          </p:cNvPr>
          <p:cNvSpPr/>
          <p:nvPr/>
        </p:nvSpPr>
        <p:spPr>
          <a:xfrm>
            <a:off x="3779912" y="4941168"/>
            <a:ext cx="2016224" cy="1584176"/>
          </a:xfrm>
          <a:prstGeom prst="snip2Diag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b="1" dirty="0" err="1" smtClean="0">
                <a:solidFill>
                  <a:schemeClr val="tx1"/>
                </a:solidFill>
              </a:rPr>
              <a:t>4.</a:t>
            </a:r>
            <a:r>
              <a:rPr lang="ar-AE" sz="2000" b="1" dirty="0" smtClean="0">
                <a:solidFill>
                  <a:schemeClr val="tx1"/>
                </a:solidFill>
              </a:rPr>
              <a:t> جميع الإجابات </a:t>
            </a:r>
            <a:r>
              <a:rPr lang="ar-AE" sz="2000" b="1" dirty="0" err="1" smtClean="0">
                <a:solidFill>
                  <a:schemeClr val="tx1"/>
                </a:solidFill>
              </a:rPr>
              <a:t>صحيحة.</a:t>
            </a:r>
            <a:r>
              <a:rPr lang="ar-AE" sz="2000" b="1" dirty="0" smtClean="0">
                <a:solidFill>
                  <a:schemeClr val="tx1"/>
                </a:solidFill>
              </a:rPr>
              <a:t> 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6" name="מלבן עם פינות אלכסוניות חתוכות 5">
            <a:hlinkClick r:id="rId5" action="ppaction://hlinksldjump">
              <a:snd r:embed="rId7" name="explode.wav"/>
            </a:hlinkClick>
          </p:cNvPr>
          <p:cNvSpPr/>
          <p:nvPr/>
        </p:nvSpPr>
        <p:spPr>
          <a:xfrm>
            <a:off x="4067944" y="2564904"/>
            <a:ext cx="2016224" cy="1584176"/>
          </a:xfrm>
          <a:prstGeom prst="snip2DiagRect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000" b="1" dirty="0" err="1" smtClean="0">
                <a:solidFill>
                  <a:schemeClr val="tx1"/>
                </a:solidFill>
              </a:rPr>
              <a:t>2.</a:t>
            </a:r>
            <a:r>
              <a:rPr lang="ar-AE" sz="2000" b="1" dirty="0" smtClean="0">
                <a:solidFill>
                  <a:schemeClr val="tx1"/>
                </a:solidFill>
              </a:rPr>
              <a:t> حماية الأعضاء الداخلية </a:t>
            </a:r>
            <a:r>
              <a:rPr lang="ar-AE" sz="2000" b="1" dirty="0" err="1" smtClean="0">
                <a:solidFill>
                  <a:schemeClr val="tx1"/>
                </a:solidFill>
              </a:rPr>
              <a:t>للجسم.</a:t>
            </a:r>
            <a:r>
              <a:rPr lang="ar-AE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endParaRPr lang="he-I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8194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666750" cy="762000"/>
          </a:xfrm>
          <a:prstGeom prst="rect">
            <a:avLst/>
          </a:prstGeom>
          <a:noFill/>
        </p:spPr>
      </p:pic>
      <p:pic>
        <p:nvPicPr>
          <p:cNvPr id="8195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805264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8" name="חץ שמאלה 7">
            <a:hlinkClick r:id="" action="ppaction://noaction">
              <a:snd r:embed="rId5" name="chimes.wav"/>
            </a:hlinkClick>
          </p:cNvPr>
          <p:cNvSpPr/>
          <p:nvPr/>
        </p:nvSpPr>
        <p:spPr>
          <a:xfrm rot="13526275">
            <a:off x="7186750" y="2555508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מלבן 8"/>
          <p:cNvSpPr/>
          <p:nvPr/>
        </p:nvSpPr>
        <p:spPr>
          <a:xfrm rot="17865367">
            <a:off x="775983" y="2442165"/>
            <a:ext cx="30586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3 </a:t>
            </a:r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7956376" y="2564904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אליפסה 11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סרט מעוקל למטה 1"/>
          <p:cNvSpPr/>
          <p:nvPr/>
        </p:nvSpPr>
        <p:spPr>
          <a:xfrm>
            <a:off x="0" y="0"/>
            <a:ext cx="9144000" cy="1916832"/>
          </a:xfrm>
          <a:prstGeom prst="ellipseRibbon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.</a:t>
            </a:r>
          </a:p>
          <a:p>
            <a:pPr algn="ctr"/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ar-AE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8.</a:t>
            </a:r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العمود الفقري يحتوي </a:t>
            </a:r>
            <a:r>
              <a:rPr lang="ar-AE" sz="3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على:</a:t>
            </a:r>
            <a:r>
              <a:rPr lang="ar-AE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</a:p>
          <a:p>
            <a:pPr lvl="0" algn="ctr"/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endParaRPr lang="he-I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כוכב עם 7 פינות 2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3347864" y="4149080"/>
            <a:ext cx="2664296" cy="2276872"/>
          </a:xfrm>
          <a:prstGeom prst="star7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</a:t>
            </a:r>
            <a:r>
              <a:rPr lang="ar-A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45 </a:t>
            </a:r>
            <a:r>
              <a:rPr lang="ar-A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فقرة.</a:t>
            </a:r>
            <a:r>
              <a:rPr lang="ar-AE" sz="2000" dirty="0" smtClean="0"/>
              <a:t> </a:t>
            </a:r>
            <a:endParaRPr lang="ar-AE" sz="2000" dirty="0"/>
          </a:p>
        </p:txBody>
      </p:sp>
      <p:sp>
        <p:nvSpPr>
          <p:cNvPr id="4" name="כוכב עם 7 פינות 3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6372200" y="4077072"/>
            <a:ext cx="2771800" cy="2420888"/>
          </a:xfrm>
          <a:prstGeom prst="star7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</a:t>
            </a:r>
            <a:r>
              <a:rPr lang="ar-A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40 فقرة.</a:t>
            </a:r>
            <a:endParaRPr lang="ar-AE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כוכב עם 7 פינות 4">
            <a:hlinkClick r:id="rId7" action="ppaction://hlinksldjump">
              <a:snd r:embed="rId8" name="chimes.wav"/>
            </a:hlinkClick>
          </p:cNvPr>
          <p:cNvSpPr/>
          <p:nvPr/>
        </p:nvSpPr>
        <p:spPr>
          <a:xfrm>
            <a:off x="179512" y="4077072"/>
            <a:ext cx="2844824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ar-A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</a:t>
            </a:r>
            <a:r>
              <a:rPr lang="ar-A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44 </a:t>
            </a:r>
            <a:r>
              <a:rPr lang="ar-AE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فقرة.</a:t>
            </a:r>
            <a:r>
              <a:rPr lang="ar-AE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ar-AE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כוכב עם 7 פינות 5">
            <a:hlinkClick r:id="rId5" action="ppaction://hlinksldjump">
              <a:snd r:embed="rId6" name="explode.wav"/>
            </a:hlinkClick>
          </p:cNvPr>
          <p:cNvSpPr/>
          <p:nvPr/>
        </p:nvSpPr>
        <p:spPr>
          <a:xfrm>
            <a:off x="3347864" y="1988840"/>
            <a:ext cx="2664296" cy="2276872"/>
          </a:xfrm>
          <a:prstGeom prst="star7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</a:t>
            </a:r>
            <a:r>
              <a:rPr lang="ar-A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41 </a:t>
            </a:r>
            <a:r>
              <a:rPr lang="ar-AE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فقرة.</a:t>
            </a:r>
            <a:r>
              <a:rPr lang="ar-A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ar-A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9218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666750" cy="762000"/>
          </a:xfrm>
          <a:prstGeom prst="rect">
            <a:avLst/>
          </a:prstGeom>
          <a:noFill/>
        </p:spPr>
      </p:pic>
      <p:pic>
        <p:nvPicPr>
          <p:cNvPr id="9219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5877272"/>
            <a:ext cx="666750" cy="762000"/>
          </a:xfrm>
          <a:prstGeom prst="rect">
            <a:avLst/>
          </a:prstGeom>
          <a:noFill/>
        </p:spPr>
      </p:pic>
      <p:sp>
        <p:nvSpPr>
          <p:cNvPr id="7" name="חץ שמאלה 6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0" y="579730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5" name="chimes.wav"/>
            </a:hlinkClick>
          </p:cNvPr>
          <p:cNvSpPr/>
          <p:nvPr/>
        </p:nvSpPr>
        <p:spPr>
          <a:xfrm rot="13526275">
            <a:off x="7474781" y="2267478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300167">
            <a:off x="-79677" y="2724890"/>
            <a:ext cx="4955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أمامك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 </a:t>
            </a:r>
            <a:r>
              <a:rPr lang="ar-AE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أسئلة لإنقاذ هيكل</a:t>
            </a:r>
            <a:endParaRPr lang="he-IL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8172400" y="2420888"/>
            <a:ext cx="68356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אליפסה 12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תרשים זרימה: הכנה 1"/>
          <p:cNvSpPr/>
          <p:nvPr/>
        </p:nvSpPr>
        <p:spPr>
          <a:xfrm>
            <a:off x="0" y="260648"/>
            <a:ext cx="9144000" cy="1556792"/>
          </a:xfrm>
          <a:prstGeom prst="flowChartPreparati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000" dirty="0" err="1" smtClean="0"/>
              <a:t>9.</a:t>
            </a:r>
            <a:r>
              <a:rPr lang="ar-AE" sz="2000" dirty="0" smtClean="0"/>
              <a:t> عدد الأضلاع في القفص الصدري </a:t>
            </a:r>
            <a:r>
              <a:rPr lang="ar-AE" sz="2000" dirty="0" err="1" smtClean="0"/>
              <a:t>هو:</a:t>
            </a:r>
            <a:endParaRPr lang="ar-AE" sz="2000" b="1" dirty="0" smtClean="0"/>
          </a:p>
          <a:p>
            <a:pPr algn="ctr"/>
            <a:endParaRPr lang="he-IL" sz="2000" dirty="0">
              <a:latin typeface="Comic Sans MS" pitchFamily="66" charset="0"/>
            </a:endParaRPr>
          </a:p>
        </p:txBody>
      </p:sp>
      <p:sp>
        <p:nvSpPr>
          <p:cNvPr id="3" name="פיצוץ 2 2">
            <a:hlinkClick r:id="rId4" action="ppaction://hlinksldjump">
              <a:snd r:embed="rId5" name="chimes.wav"/>
            </a:hlinkClick>
          </p:cNvPr>
          <p:cNvSpPr/>
          <p:nvPr/>
        </p:nvSpPr>
        <p:spPr>
          <a:xfrm>
            <a:off x="4788024" y="3933056"/>
            <a:ext cx="3491880" cy="2448272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 smtClean="0"/>
              <a:t>3.</a:t>
            </a:r>
            <a:r>
              <a:rPr lang="ar-AE" sz="2400" b="1" dirty="0" smtClean="0"/>
              <a:t> 24 </a:t>
            </a:r>
            <a:r>
              <a:rPr lang="ar-AE" sz="2400" b="1" dirty="0" err="1" smtClean="0"/>
              <a:t>ضلع.</a:t>
            </a:r>
            <a:r>
              <a:rPr lang="ar-AE" sz="2400" b="1" dirty="0" smtClean="0"/>
              <a:t> </a:t>
            </a:r>
            <a:endParaRPr lang="ar-AE" sz="2400" b="1" dirty="0"/>
          </a:p>
        </p:txBody>
      </p:sp>
      <p:sp>
        <p:nvSpPr>
          <p:cNvPr id="5" name="פיצוץ 2 4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1475656" y="1844824"/>
            <a:ext cx="302433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 smtClean="0"/>
              <a:t>2.</a:t>
            </a:r>
            <a:r>
              <a:rPr lang="ar-AE" sz="2400" b="1" dirty="0" smtClean="0"/>
              <a:t> 22 </a:t>
            </a:r>
            <a:r>
              <a:rPr lang="ar-AE" sz="2400" b="1" dirty="0" err="1" smtClean="0"/>
              <a:t>ضلع</a:t>
            </a:r>
            <a:r>
              <a:rPr lang="ar-AE" sz="2400" dirty="0" err="1" smtClean="0"/>
              <a:t>.</a:t>
            </a:r>
            <a:r>
              <a:rPr lang="ar-AE" sz="2400" dirty="0" smtClean="0"/>
              <a:t> </a:t>
            </a:r>
            <a:endParaRPr lang="ar-AE" sz="2400" dirty="0"/>
          </a:p>
        </p:txBody>
      </p:sp>
      <p:sp>
        <p:nvSpPr>
          <p:cNvPr id="6" name="פיצוץ 2 5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827584" y="4337720"/>
            <a:ext cx="291581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 smtClean="0"/>
              <a:t>4.</a:t>
            </a:r>
            <a:r>
              <a:rPr lang="ar-AE" sz="2400" b="1" dirty="0" smtClean="0"/>
              <a:t> 26 </a:t>
            </a:r>
            <a:r>
              <a:rPr lang="ar-AE" sz="2400" b="1" dirty="0" err="1" smtClean="0"/>
              <a:t>ضلع.</a:t>
            </a:r>
            <a:r>
              <a:rPr lang="ar-AE" sz="2400" b="1" dirty="0" smtClean="0"/>
              <a:t> </a:t>
            </a:r>
            <a:endParaRPr lang="ar-AE" sz="2400" b="1" dirty="0"/>
          </a:p>
        </p:txBody>
      </p:sp>
      <p:sp>
        <p:nvSpPr>
          <p:cNvPr id="7" name="פיצוץ 2 6">
            <a:hlinkClick r:id="rId6" action="ppaction://hlinksldjump">
              <a:snd r:embed="rId7" name="explode.wav"/>
            </a:hlinkClick>
          </p:cNvPr>
          <p:cNvSpPr/>
          <p:nvPr/>
        </p:nvSpPr>
        <p:spPr>
          <a:xfrm>
            <a:off x="4499992" y="1628800"/>
            <a:ext cx="2915816" cy="2520280"/>
          </a:xfrm>
          <a:prstGeom prst="irregularSeal2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AE" sz="2400" b="1" dirty="0" err="1" smtClean="0"/>
              <a:t>1.</a:t>
            </a:r>
            <a:r>
              <a:rPr lang="ar-AE" sz="2400" b="1" dirty="0" smtClean="0"/>
              <a:t> 20 </a:t>
            </a:r>
            <a:r>
              <a:rPr lang="ar-AE" sz="2400" b="1" dirty="0" err="1" smtClean="0"/>
              <a:t>ضلع</a:t>
            </a:r>
            <a:r>
              <a:rPr lang="ar-AE" sz="2400" dirty="0" err="1" smtClean="0"/>
              <a:t>.</a:t>
            </a:r>
            <a:r>
              <a:rPr lang="ar-AE" sz="2400" dirty="0" smtClean="0"/>
              <a:t> </a:t>
            </a:r>
            <a:endParaRPr lang="ar-A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4788024" y="404664"/>
            <a:ext cx="4176712" cy="59708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4000" b="1" dirty="0" err="1">
                <a:latin typeface="Simplified Arabic" pitchFamily="18" charset="-78"/>
                <a:cs typeface="Simplified Arabic" pitchFamily="18" charset="-78"/>
              </a:rPr>
              <a:t>ثالثاً </a:t>
            </a:r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: </a:t>
            </a:r>
            <a:r>
              <a:rPr lang="ar-SA" sz="4000" b="1" dirty="0">
                <a:solidFill>
                  <a:schemeClr val="accent1">
                    <a:lumMod val="75000"/>
                  </a:schemeClr>
                </a:solidFill>
                <a:latin typeface="Simplified Arabic" pitchFamily="18" charset="-78"/>
                <a:cs typeface="Simplified Arabic" pitchFamily="18" charset="-78"/>
              </a:rPr>
              <a:t>المفاصل </a:t>
            </a:r>
          </a:p>
          <a:p>
            <a:pPr algn="r">
              <a:spcBef>
                <a:spcPct val="50000"/>
              </a:spcBef>
            </a:pP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وهي تربط العظام </a:t>
            </a:r>
            <a:r>
              <a:rPr lang="ar-SA" sz="3600" dirty="0" err="1">
                <a:latin typeface="Simplified Arabic" pitchFamily="18" charset="-78"/>
                <a:cs typeface="Simplified Arabic" pitchFamily="18" charset="-78"/>
              </a:rPr>
              <a:t>ببعضها</a:t>
            </a:r>
            <a:r>
              <a:rPr lang="ar-SA" sz="3600" dirty="0">
                <a:latin typeface="Simplified Arabic" pitchFamily="18" charset="-78"/>
                <a:cs typeface="Simplified Arabic" pitchFamily="18" charset="-78"/>
              </a:rPr>
              <a:t> وتسمح للعظام بالحركـــة بشكل </a:t>
            </a:r>
            <a:r>
              <a:rPr lang="ar-SA" sz="3600" dirty="0" err="1">
                <a:latin typeface="Simplified Arabic" pitchFamily="18" charset="-78"/>
                <a:cs typeface="Simplified Arabic" pitchFamily="18" charset="-78"/>
              </a:rPr>
              <a:t>مناسب </a:t>
            </a:r>
            <a:r>
              <a:rPr lang="ar-SA" sz="3600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AE" sz="36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>
              <a:spcBef>
                <a:spcPct val="50000"/>
              </a:spcBef>
            </a:pPr>
            <a:r>
              <a:rPr lang="ar-AE" sz="3600" b="1" dirty="0" smtClean="0">
                <a:latin typeface="Simplified Arabic" pitchFamily="18" charset="-78"/>
                <a:cs typeface="Simplified Arabic" pitchFamily="18" charset="-78"/>
              </a:rPr>
              <a:t>أنواع </a:t>
            </a:r>
            <a:r>
              <a:rPr lang="ar-AE" sz="3600" b="1" dirty="0" err="1" smtClean="0">
                <a:latin typeface="Simplified Arabic" pitchFamily="18" charset="-78"/>
                <a:cs typeface="Simplified Arabic" pitchFamily="18" charset="-78"/>
              </a:rPr>
              <a:t>المفاصل:</a:t>
            </a:r>
            <a:endParaRPr lang="ar-AE" sz="36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marL="742950" indent="-742950" algn="r">
              <a:spcBef>
                <a:spcPct val="50000"/>
              </a:spcBef>
              <a:buAutoNum type="arabicPeriod"/>
            </a:pP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كروي.</a:t>
            </a:r>
          </a:p>
          <a:p>
            <a:pPr marL="742950" indent="-742950" algn="r">
              <a:spcBef>
                <a:spcPct val="50000"/>
              </a:spcBef>
              <a:buAutoNum type="arabicPeriod"/>
            </a:pP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رزّة.</a:t>
            </a:r>
            <a:endParaRPr lang="ar-AE" sz="3600" dirty="0">
              <a:latin typeface="Simplified Arabic" pitchFamily="18" charset="-78"/>
              <a:cs typeface="Simplified Arabic" pitchFamily="18" charset="-78"/>
            </a:endParaRPr>
          </a:p>
          <a:p>
            <a:pPr marL="742950" indent="-742950" algn="r">
              <a:spcBef>
                <a:spcPct val="50000"/>
              </a:spcBef>
              <a:buAutoNum type="arabicPeriod"/>
            </a:pPr>
            <a:r>
              <a:rPr lang="ar-AE" sz="3600" dirty="0" smtClean="0">
                <a:latin typeface="Simplified Arabic" pitchFamily="18" charset="-78"/>
                <a:cs typeface="Simplified Arabic" pitchFamily="18" charset="-78"/>
              </a:rPr>
              <a:t>درزي.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9175" r="5505"/>
          <a:stretch>
            <a:fillRect/>
          </a:stretch>
        </p:blipFill>
        <p:spPr bwMode="auto">
          <a:xfrm>
            <a:off x="684213" y="950913"/>
            <a:ext cx="3095625" cy="43497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7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4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1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800"/>
                            </p:stCondLst>
                            <p:childTnLst>
                              <p:par>
                                <p:cTn id="47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dvAuto="70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artoonnetwork.hu/sites/www.cartoonnetwork.hu/files/at_wallpapers_ice_king_1280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10242" name="Picture 2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653136"/>
            <a:ext cx="666750" cy="762000"/>
          </a:xfrm>
          <a:prstGeom prst="rect">
            <a:avLst/>
          </a:prstGeom>
          <a:noFill/>
        </p:spPr>
      </p:pic>
      <p:pic>
        <p:nvPicPr>
          <p:cNvPr id="10243" name="Picture 3" descr="C:\Users\ahmad\Desktop\pictures\AnimatedButtr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908720"/>
            <a:ext cx="666750" cy="762000"/>
          </a:xfrm>
          <a:prstGeom prst="rect">
            <a:avLst/>
          </a:prstGeom>
          <a:noFill/>
        </p:spPr>
      </p:pic>
      <p:sp>
        <p:nvSpPr>
          <p:cNvPr id="6" name="חץ שמאלה 5">
            <a:hlinkClick r:id="rId5" action="ppaction://hlinksldjump">
              <a:snd r:embed="rId6" name="chimes.wav"/>
            </a:hlinkClick>
          </p:cNvPr>
          <p:cNvSpPr/>
          <p:nvPr/>
        </p:nvSpPr>
        <p:spPr>
          <a:xfrm>
            <a:off x="2267744" y="5445224"/>
            <a:ext cx="1224136" cy="1060696"/>
          </a:xfrm>
          <a:prstGeom prst="leftArrow">
            <a:avLst/>
          </a:prstGeom>
          <a:ln w="38100">
            <a:solidFill>
              <a:srgbClr val="33CCFF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9" name="חץ שמאלה 8">
            <a:hlinkClick r:id="" action="ppaction://noaction">
              <a:snd r:embed="rId6" name="chimes.wav"/>
            </a:hlinkClick>
          </p:cNvPr>
          <p:cNvSpPr/>
          <p:nvPr/>
        </p:nvSpPr>
        <p:spPr>
          <a:xfrm rot="13526275">
            <a:off x="7762814" y="1763421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מלבן 9"/>
          <p:cNvSpPr/>
          <p:nvPr/>
        </p:nvSpPr>
        <p:spPr>
          <a:xfrm rot="18262458">
            <a:off x="-482716" y="2146854"/>
            <a:ext cx="5003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تقدمك ممتاز بقي أمام سؤال اخير لإنقاذ هيكل</a:t>
            </a:r>
            <a:endParaRPr lang="he-IL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" name="irc_mi" descr="http://www.cartoonnetwork.hu/sites/www.cartoonnetwork.hu/files/at_wallpapers_ice_king_1280x1024.jpg">
            <a:hlinkClick r:id="rId2"/>
          </p:cNvPr>
          <p:cNvPicPr/>
          <p:nvPr/>
        </p:nvPicPr>
        <p:blipFill>
          <a:blip r:embed="rId3" cstate="print"/>
          <a:srcRect l="44386" t="79596" r="47053" b="11659"/>
          <a:stretch>
            <a:fillRect/>
          </a:stretch>
        </p:blipFill>
        <p:spPr bwMode="auto">
          <a:xfrm>
            <a:off x="8460432" y="1844824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אליפסה 12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1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images.wikia.com/adventuretimewithfinnandjake/images/4/47/One_Sweet_roll_end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מלבן מעוגל 2"/>
          <p:cNvSpPr/>
          <p:nvPr/>
        </p:nvSpPr>
        <p:spPr>
          <a:xfrm>
            <a:off x="323528" y="0"/>
            <a:ext cx="8568952" cy="16561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10.</a:t>
            </a:r>
            <a:r>
              <a:rPr lang="ar-AE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لكي تتم الحركة يلزم عمل مشترك بين الهيكل العظمي وبين الـ</a:t>
            </a:r>
          </a:p>
          <a:p>
            <a:pPr algn="ctr"/>
            <a:endParaRPr lang="he-IL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הסבר חץ מרובע 3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4211960" y="1916832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smtClean="0">
                <a:solidFill>
                  <a:schemeClr val="tx1"/>
                </a:solidFill>
              </a:rPr>
              <a:t>1.العظام.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7" name="הסבר חץ מרובע 6">
            <a:hlinkClick r:id="rId6" action="ppaction://hlinksldjump">
              <a:snd r:embed="rId7" name="chimes.wav"/>
            </a:hlinkClick>
          </p:cNvPr>
          <p:cNvSpPr/>
          <p:nvPr/>
        </p:nvSpPr>
        <p:spPr>
          <a:xfrm>
            <a:off x="2627784" y="4113312"/>
            <a:ext cx="3032720" cy="2744688"/>
          </a:xfrm>
          <a:prstGeom prst="quadArrow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dirty="0" smtClean="0">
                <a:solidFill>
                  <a:schemeClr val="tx1"/>
                </a:solidFill>
              </a:rPr>
              <a:t>4.</a:t>
            </a:r>
            <a:r>
              <a:rPr lang="ar-AE" sz="2000" b="1" dirty="0" smtClean="0">
                <a:solidFill>
                  <a:schemeClr val="tx1"/>
                </a:solidFill>
              </a:rPr>
              <a:t>العضلات.</a:t>
            </a:r>
            <a:endParaRPr lang="ar-AE" sz="2000" b="1" dirty="0">
              <a:solidFill>
                <a:schemeClr val="tx1"/>
              </a:solidFill>
            </a:endParaRPr>
          </a:p>
        </p:txBody>
      </p:sp>
      <p:sp>
        <p:nvSpPr>
          <p:cNvPr id="8" name="הסבר חץ מרובע 7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395536" y="1916832"/>
            <a:ext cx="3168352" cy="2808312"/>
          </a:xfrm>
          <a:prstGeom prst="quadArrowCallou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400" dirty="0" err="1" smtClean="0">
                <a:solidFill>
                  <a:schemeClr val="tx1"/>
                </a:solidFill>
              </a:rPr>
              <a:t>2.</a:t>
            </a:r>
            <a:r>
              <a:rPr lang="ar-AE" sz="2400" dirty="0" smtClean="0">
                <a:solidFill>
                  <a:schemeClr val="tx1"/>
                </a:solidFill>
              </a:rPr>
              <a:t> ولا إجابة صحيحة.</a:t>
            </a:r>
            <a:endParaRPr lang="ar-AE" sz="2400" dirty="0">
              <a:solidFill>
                <a:schemeClr val="tx1"/>
              </a:solidFill>
            </a:endParaRPr>
          </a:p>
        </p:txBody>
      </p:sp>
      <p:sp>
        <p:nvSpPr>
          <p:cNvPr id="6" name="הסבר חץ מרובע 5">
            <a:hlinkClick r:id="rId4" action="ppaction://hlinksldjump">
              <a:snd r:embed="rId5" name="explode.wav"/>
            </a:hlinkClick>
          </p:cNvPr>
          <p:cNvSpPr/>
          <p:nvPr/>
        </p:nvSpPr>
        <p:spPr>
          <a:xfrm>
            <a:off x="5831632" y="4049688"/>
            <a:ext cx="3312368" cy="2808312"/>
          </a:xfrm>
          <a:prstGeom prst="quadArrowCallou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AE" sz="2800" dirty="0" err="1" smtClean="0">
                <a:solidFill>
                  <a:schemeClr val="tx1"/>
                </a:solidFill>
              </a:rPr>
              <a:t>3.</a:t>
            </a:r>
            <a:r>
              <a:rPr lang="ar-AE" sz="2800" dirty="0" smtClean="0">
                <a:solidFill>
                  <a:schemeClr val="tx1"/>
                </a:solidFill>
              </a:rPr>
              <a:t> الأوعية الدموية</a:t>
            </a:r>
            <a:r>
              <a:rPr lang="ar-AE" dirty="0" smtClean="0"/>
              <a:t>.</a:t>
            </a:r>
            <a:endParaRPr lang="ar-A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ww.cartoonnetwork.hu/sites/www.cartoonnetwork.hu/files/at_wallpapers_ice_king_1280x1024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7225" y="1"/>
            <a:ext cx="4676775" cy="6858000"/>
          </a:xfrm>
          <a:prstGeom prst="rect">
            <a:avLst/>
          </a:prstGeom>
          <a:noFill/>
        </p:spPr>
      </p:pic>
      <p:pic>
        <p:nvPicPr>
          <p:cNvPr id="7" name="Picture 2" descr="http://25.media.tumblr.com/tumblr_me4y8d7WJm1rbavngo1_500.gif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-979165" y="979165"/>
            <a:ext cx="6858000" cy="4899670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128" y="188640"/>
            <a:ext cx="390525" cy="4476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4716016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r>
              <a:rPr lang="ar-AE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احسنت لقد انقذت هيكل</a:t>
            </a:r>
            <a:endParaRPr lang="he-IL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irc_mi" descr="http://www.cartoonnetwork.hu/sites/www.cartoonnetwork.hu/files/at_wallpapers_ice_king_1280x1024.jpg">
            <a:hlinkClick r:id="rId5"/>
          </p:cNvPr>
          <p:cNvPicPr/>
          <p:nvPr/>
        </p:nvPicPr>
        <p:blipFill>
          <a:blip r:embed="rId6" cstate="print"/>
          <a:srcRect l="44386" t="79596" r="47053" b="11659"/>
          <a:stretch>
            <a:fillRect/>
          </a:stretch>
        </p:blipFill>
        <p:spPr bwMode="auto">
          <a:xfrm>
            <a:off x="8532440" y="1196752"/>
            <a:ext cx="43204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חץ שמאלה 12">
            <a:hlinkClick r:id="" action="ppaction://noaction">
              <a:snd r:embed="rId10" name="chimes.wav"/>
            </a:hlinkClick>
          </p:cNvPr>
          <p:cNvSpPr/>
          <p:nvPr/>
        </p:nvSpPr>
        <p:spPr>
          <a:xfrm rot="13526275">
            <a:off x="7762813" y="1115349"/>
            <a:ext cx="735326" cy="370929"/>
          </a:xfrm>
          <a:prstGeom prst="leftArrow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אליפסה 15"/>
          <p:cNvSpPr/>
          <p:nvPr/>
        </p:nvSpPr>
        <p:spPr>
          <a:xfrm>
            <a:off x="6588224" y="5517232"/>
            <a:ext cx="288032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>
            <a:scene3d>
              <a:camera prst="perspectiveRelaxed"/>
              <a:lightRig rig="threePt" dir="t"/>
            </a:scene3d>
          </a:bodyPr>
          <a:lstStyle/>
          <a:p>
            <a:pPr algn="ctr"/>
            <a:endParaRPr lang="he-IL"/>
          </a:p>
        </p:txBody>
      </p:sp>
      <p:sp>
        <p:nvSpPr>
          <p:cNvPr id="9" name="חץ ימינה 8">
            <a:hlinkClick r:id="rId11" action="ppaction://hlinksldjump"/>
          </p:cNvPr>
          <p:cNvSpPr/>
          <p:nvPr/>
        </p:nvSpPr>
        <p:spPr>
          <a:xfrm rot="10800000">
            <a:off x="2411760" y="5517232"/>
            <a:ext cx="136815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controls>
      <p:control spid="25603" name="Label4" r:id="rId2" imgW="2809800" imgH="28584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>
                                      <p:cBhvr override="childStyle">
                                        <p:cTn id="6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4.bp.blogspot.com/_IAqwYOqD7Mg/SwTad0j-UoI/AAAAAAAAAB0/8j7XRkObdH4/s320/ThinkingSmile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266700"/>
            <a:ext cx="353853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מלבן 2"/>
          <p:cNvSpPr/>
          <p:nvPr/>
        </p:nvSpPr>
        <p:spPr>
          <a:xfrm>
            <a:off x="5523171" y="5072074"/>
            <a:ext cx="306205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Traditional Arabic" pitchFamily="18" charset="-78"/>
              </a:rPr>
              <a:t>حاول ثانية</a:t>
            </a:r>
            <a:endParaRPr lang="he-IL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Traditional Arabic" pitchFamily="18" charset="-78"/>
              <a:cs typeface="+mn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260666" y="3501008"/>
            <a:ext cx="910826" cy="113877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  <a:latin typeface="Traditional Arabic" pitchFamily="18" charset="-78"/>
                <a:cs typeface="Traditional Arabic" pitchFamily="18" charset="-78"/>
              </a:rPr>
              <a:t>!!!</a:t>
            </a:r>
            <a:endParaRPr lang="he-IL" sz="6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  <a:latin typeface="Traditional Arabic" pitchFamily="18" charset="-78"/>
              <a:cs typeface="+mn-cs"/>
            </a:endParaRPr>
          </a:p>
        </p:txBody>
      </p:sp>
      <p:pic>
        <p:nvPicPr>
          <p:cNvPr id="7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212976"/>
            <a:ext cx="390525" cy="447675"/>
          </a:xfrm>
          <a:prstGeom prst="rect">
            <a:avLst/>
          </a:prstGeom>
          <a:noFill/>
        </p:spPr>
      </p:pic>
      <p:pic>
        <p:nvPicPr>
          <p:cNvPr id="8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869160"/>
            <a:ext cx="390525" cy="447675"/>
          </a:xfrm>
          <a:prstGeom prst="rect">
            <a:avLst/>
          </a:prstGeom>
          <a:noFill/>
        </p:spPr>
      </p:pic>
      <p:pic>
        <p:nvPicPr>
          <p:cNvPr id="9" name="Picture 2" descr="C:\Users\ahmad\Desktop\pictures\Image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73216"/>
            <a:ext cx="390525" cy="447675"/>
          </a:xfrm>
          <a:prstGeom prst="rect">
            <a:avLst/>
          </a:prstGeom>
          <a:noFill/>
        </p:spPr>
      </p:pic>
      <p:sp>
        <p:nvSpPr>
          <p:cNvPr id="11" name="חץ ימינה מקווקו 10">
            <a:hlinkClick r:id="rId6" action="ppaction://hlinksldjump"/>
          </p:cNvPr>
          <p:cNvSpPr/>
          <p:nvPr/>
        </p:nvSpPr>
        <p:spPr>
          <a:xfrm>
            <a:off x="539552" y="980728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2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0" name="חץ ימינה מקווקו 19">
            <a:hlinkClick r:id="rId7" action="ppaction://hlinksldjump"/>
          </p:cNvPr>
          <p:cNvSpPr/>
          <p:nvPr/>
        </p:nvSpPr>
        <p:spPr>
          <a:xfrm>
            <a:off x="1907704" y="2276872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8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1" name="חץ ימינה מקווקו 20">
            <a:hlinkClick r:id="rId8" action="ppaction://hlinksldjump"/>
          </p:cNvPr>
          <p:cNvSpPr/>
          <p:nvPr/>
        </p:nvSpPr>
        <p:spPr>
          <a:xfrm>
            <a:off x="1907704" y="3284984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9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2" name="חץ ימינה מקווקו 21">
            <a:hlinkClick r:id="rId9" action="ppaction://hlinksldjump"/>
          </p:cNvPr>
          <p:cNvSpPr/>
          <p:nvPr/>
        </p:nvSpPr>
        <p:spPr>
          <a:xfrm>
            <a:off x="1907704" y="4293096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10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4" name="חץ ימינה מקווקו 23">
            <a:hlinkClick r:id="rId10" action="ppaction://hlinksldjump"/>
          </p:cNvPr>
          <p:cNvSpPr/>
          <p:nvPr/>
        </p:nvSpPr>
        <p:spPr>
          <a:xfrm>
            <a:off x="539552" y="0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1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5" name="חץ ימינה מקווקו 24">
            <a:hlinkClick r:id="rId11" action="ppaction://hlinksldjump"/>
          </p:cNvPr>
          <p:cNvSpPr/>
          <p:nvPr/>
        </p:nvSpPr>
        <p:spPr>
          <a:xfrm>
            <a:off x="539552" y="1916832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3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6" name="חץ ימינה מקווקו 25">
            <a:hlinkClick r:id="rId12" action="ppaction://hlinksldjump"/>
          </p:cNvPr>
          <p:cNvSpPr/>
          <p:nvPr/>
        </p:nvSpPr>
        <p:spPr>
          <a:xfrm>
            <a:off x="539552" y="2852936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4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7" name="חץ ימינה מקווקו 26">
            <a:hlinkClick r:id="rId13" action="ppaction://hlinksldjump"/>
          </p:cNvPr>
          <p:cNvSpPr/>
          <p:nvPr/>
        </p:nvSpPr>
        <p:spPr>
          <a:xfrm>
            <a:off x="539552" y="3861048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5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8" name="חץ ימינה מקווקו 27">
            <a:hlinkClick r:id="rId14" action="ppaction://hlinksldjump"/>
          </p:cNvPr>
          <p:cNvSpPr/>
          <p:nvPr/>
        </p:nvSpPr>
        <p:spPr>
          <a:xfrm>
            <a:off x="539552" y="4869160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6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  <p:sp>
        <p:nvSpPr>
          <p:cNvPr id="29" name="חץ ימינה מקווקו 28">
            <a:hlinkClick r:id="rId15" action="ppaction://hlinksldjump"/>
          </p:cNvPr>
          <p:cNvSpPr/>
          <p:nvPr/>
        </p:nvSpPr>
        <p:spPr>
          <a:xfrm>
            <a:off x="539552" y="5857868"/>
            <a:ext cx="1571636" cy="1000132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AE" sz="32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implified Arabic" pitchFamily="18" charset="-78"/>
                <a:cs typeface="Simplified Arabic" pitchFamily="18" charset="-78"/>
              </a:rPr>
              <a:t>7</a:t>
            </a:r>
            <a:endParaRPr lang="he-IL" sz="32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implified Arabic" pitchFamily="18" charset="-78"/>
            </a:endParaRPr>
          </a:p>
        </p:txBody>
      </p:sp>
    </p:spTree>
    <p:controls>
      <p:control spid="26626" name="Label1" r:id="rId2" imgW="66600" imgH="104760"/>
    </p:controls>
  </p:cSld>
  <p:clrMapOvr>
    <a:masterClrMapping/>
  </p:clrMapOvr>
  <p:transition advClick="0" advTm="6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323528" y="260648"/>
          <a:ext cx="8400256" cy="622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baraem-2.jcctv-cdn.net/assets/programs/sid-the-science-kid/220x16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77680"/>
            <a:ext cx="5904656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5" name="דיאגרמה 4"/>
          <p:cNvGraphicFramePr/>
          <p:nvPr/>
        </p:nvGraphicFramePr>
        <p:xfrm>
          <a:off x="1187624" y="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788988"/>
            <a:ext cx="6408738" cy="4035564"/>
            <a:chOff x="657" y="315"/>
            <a:chExt cx="4037" cy="2142"/>
          </a:xfrm>
        </p:grpSpPr>
        <p:sp>
          <p:nvSpPr>
            <p:cNvPr id="18435" name="AutoShape 3"/>
            <p:cNvSpPr>
              <a:spLocks noChangeArrowheads="1"/>
            </p:cNvSpPr>
            <p:nvPr/>
          </p:nvSpPr>
          <p:spPr bwMode="auto">
            <a:xfrm>
              <a:off x="657" y="1101"/>
              <a:ext cx="4037" cy="135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ar-SA" sz="3600" dirty="0">
                  <a:solidFill>
                    <a:schemeClr val="accent2">
                      <a:lumMod val="50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إن العــظــــام تنمــــو وتــزداد فـي صلابتــها وللحفــاظ عليها لا بــــــد مـــــــــن العنايــــــــة </a:t>
              </a:r>
              <a:r>
                <a:rPr lang="ar-SA" sz="3600" dirty="0" smtClean="0">
                  <a:solidFill>
                    <a:schemeClr val="accent2">
                      <a:lumMod val="50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بسلامتـها، </a:t>
              </a:r>
              <a:r>
                <a:rPr lang="ar-SA" sz="3600" dirty="0">
                  <a:solidFill>
                    <a:schemeClr val="accent2">
                      <a:lumMod val="50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بإتـــباع العــــادات الصحية </a:t>
              </a:r>
              <a:r>
                <a:rPr lang="ar-SA" sz="3600" dirty="0" smtClean="0">
                  <a:solidFill>
                    <a:schemeClr val="accent2">
                      <a:lumMod val="50000"/>
                    </a:schemeClr>
                  </a:solidFill>
                  <a:latin typeface="Simplified Arabic" pitchFamily="18" charset="-78"/>
                  <a:cs typeface="Simplified Arabic" pitchFamily="18" charset="-78"/>
                </a:rPr>
                <a:t>السليمة</a:t>
              </a:r>
              <a:r>
                <a:rPr lang="ar-SA" sz="3200" dirty="0" smtClean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  <a:endParaRPr lang="en-US" sz="32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8436" name="Line 4"/>
            <p:cNvSpPr>
              <a:spLocks noChangeShapeType="1"/>
            </p:cNvSpPr>
            <p:nvPr/>
          </p:nvSpPr>
          <p:spPr bwMode="auto">
            <a:xfrm flipH="1">
              <a:off x="2307" y="315"/>
              <a:ext cx="500" cy="780"/>
            </a:xfrm>
            <a:prstGeom prst="line">
              <a:avLst/>
            </a:prstGeom>
            <a:noFill/>
            <a:ln w="9525">
              <a:pattFill prst="openDmnd">
                <a:fgClr>
                  <a:srgbClr val="FFFF99"/>
                </a:fgClr>
                <a:bgClr>
                  <a:schemeClr val="accent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sp>
          <p:nvSpPr>
            <p:cNvPr id="18437" name="Line 5"/>
            <p:cNvSpPr>
              <a:spLocks noChangeShapeType="1"/>
            </p:cNvSpPr>
            <p:nvPr/>
          </p:nvSpPr>
          <p:spPr bwMode="auto">
            <a:xfrm>
              <a:off x="2810" y="325"/>
              <a:ext cx="411" cy="781"/>
            </a:xfrm>
            <a:prstGeom prst="line">
              <a:avLst/>
            </a:prstGeom>
            <a:noFill/>
            <a:ln w="9525">
              <a:pattFill prst="openDmnd">
                <a:fgClr>
                  <a:srgbClr val="FFFF99"/>
                </a:fgClr>
                <a:bgClr>
                  <a:schemeClr val="accent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4349750" y="781050"/>
            <a:ext cx="215900" cy="144463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he-IL"/>
          </a:p>
        </p:txBody>
      </p:sp>
    </p:spTree>
  </p:cSld>
  <p:clrMapOvr>
    <a:masterClrMapping/>
  </p:clrMapOvr>
  <p:transition spd="slow" advClick="0">
    <p:wipe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2" name="Object 0"/>
          <p:cNvGraphicFramePr>
            <a:graphicFrameLocks noChangeAspect="1"/>
          </p:cNvGraphicFramePr>
          <p:nvPr/>
        </p:nvGraphicFramePr>
        <p:xfrm>
          <a:off x="467544" y="1052736"/>
          <a:ext cx="3138487" cy="4759325"/>
        </p:xfrm>
        <a:graphic>
          <a:graphicData uri="http://schemas.openxmlformats.org/presentationml/2006/ole">
            <p:oleObj spid="_x0000_s60418" name="תמונת מפת סיביות" r:id="rId3" imgW="1402202" imgH="2430476" progId="PBrush">
              <p:embed/>
            </p:oleObj>
          </a:graphicData>
        </a:graphic>
      </p:graphicFrame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3995936" y="0"/>
            <a:ext cx="4737100" cy="1133475"/>
          </a:xfrm>
          <a:prstGeom prst="wedgeEllipseCallout">
            <a:avLst>
              <a:gd name="adj1" fmla="val 5662"/>
              <a:gd name="adj2" fmla="val 10505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l" rtl="0"/>
            <a:r>
              <a:rPr lang="ar-SA" sz="4400" b="1" dirty="0">
                <a:latin typeface="Simplified Arabic" pitchFamily="18" charset="-78"/>
                <a:cs typeface="Simplified Arabic" pitchFamily="18" charset="-78"/>
              </a:rPr>
              <a:t>أنواع ا لمفاصل </a:t>
            </a:r>
            <a:endParaRPr lang="en-US" sz="44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7038975" y="1744663"/>
            <a:ext cx="1790700" cy="139065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ctr" rtl="0"/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4000" b="1" dirty="0" smtClean="0">
                <a:latin typeface="Simplified Arabic" pitchFamily="18" charset="-78"/>
                <a:cs typeface="Simplified Arabic" pitchFamily="18" charset="-78"/>
              </a:rPr>
              <a:t>ثابتة</a:t>
            </a:r>
            <a:endParaRPr lang="en-US" sz="40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3783013" y="1782763"/>
            <a:ext cx="1790700" cy="1373187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algn="l" rtl="0"/>
            <a:r>
              <a:rPr lang="ar-SA" sz="4000" b="1" dirty="0">
                <a:latin typeface="Simplified Arabic" pitchFamily="18" charset="-78"/>
                <a:cs typeface="Simplified Arabic" pitchFamily="18" charset="-78"/>
              </a:rPr>
              <a:t>متحركة</a:t>
            </a:r>
            <a:r>
              <a:rPr lang="ar-SA" dirty="0">
                <a:latin typeface="Simplified Arabic" pitchFamily="18" charset="-78"/>
                <a:cs typeface="Simplified Arabic" pitchFamily="18" charset="-78"/>
              </a:rPr>
              <a:t> </a:t>
            </a:r>
            <a:endParaRPr lang="en-US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rot="669381" flipH="1" flipV="1">
            <a:off x="6221730" y="1302873"/>
            <a:ext cx="1160602" cy="6518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rot="7995463" flipH="1" flipV="1">
            <a:off x="5236905" y="1452326"/>
            <a:ext cx="957707" cy="110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63" name="Rectangle 15"/>
          <p:cNvSpPr>
            <a:spLocks noChangeArrowheads="1"/>
          </p:cNvSpPr>
          <p:nvPr/>
        </p:nvSpPr>
        <p:spPr bwMode="auto">
          <a:xfrm>
            <a:off x="2483768" y="4005064"/>
            <a:ext cx="1843087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/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 واسعة الحركة </a:t>
            </a:r>
            <a:endParaRPr lang="en-US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4711700" y="3006725"/>
            <a:ext cx="1156444" cy="9263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 rot="3794129">
            <a:off x="4012990" y="2909242"/>
            <a:ext cx="513551" cy="11949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67" name="Rectangle 19"/>
          <p:cNvSpPr>
            <a:spLocks noChangeArrowheads="1"/>
          </p:cNvSpPr>
          <p:nvPr/>
        </p:nvSpPr>
        <p:spPr bwMode="auto">
          <a:xfrm>
            <a:off x="6588224" y="5815013"/>
            <a:ext cx="1700212" cy="1042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/>
            <a:r>
              <a:rPr lang="ar-SA" b="1" dirty="0"/>
              <a:t> </a:t>
            </a:r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اتجاه </a:t>
            </a:r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واحد</a:t>
            </a:r>
            <a:endParaRPr lang="en-US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68" name="Rectangle 20"/>
          <p:cNvSpPr>
            <a:spLocks noChangeArrowheads="1"/>
          </p:cNvSpPr>
          <p:nvPr/>
        </p:nvSpPr>
        <p:spPr bwMode="auto">
          <a:xfrm>
            <a:off x="4427984" y="5815012"/>
            <a:ext cx="1682750" cy="10429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/>
            <a:r>
              <a:rPr lang="ar-SA" sz="2800" b="1" dirty="0" smtClean="0">
                <a:latin typeface="Simplified Arabic" pitchFamily="18" charset="-78"/>
                <a:cs typeface="Simplified Arabic" pitchFamily="18" charset="-78"/>
              </a:rPr>
              <a:t>اتجاهين </a:t>
            </a:r>
            <a:endParaRPr lang="en-US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69" name="Rectangle 21"/>
          <p:cNvSpPr>
            <a:spLocks noChangeArrowheads="1"/>
          </p:cNvSpPr>
          <p:nvPr/>
        </p:nvSpPr>
        <p:spPr bwMode="auto">
          <a:xfrm>
            <a:off x="2555776" y="5815013"/>
            <a:ext cx="1682750" cy="10429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rtl="0"/>
            <a:r>
              <a:rPr lang="ar-SA" sz="2400" b="1" dirty="0" smtClean="0"/>
              <a:t>جميع </a:t>
            </a:r>
            <a:r>
              <a:rPr lang="ar-SA" sz="2400" b="1" dirty="0"/>
              <a:t>الاتجاهات </a:t>
            </a:r>
            <a:endParaRPr lang="en-US" sz="2400" b="1" dirty="0"/>
          </a:p>
        </p:txBody>
      </p:sp>
      <p:sp>
        <p:nvSpPr>
          <p:cNvPr id="53270" name="Line 22"/>
          <p:cNvSpPr>
            <a:spLocks noChangeShapeType="1"/>
          </p:cNvSpPr>
          <p:nvPr/>
        </p:nvSpPr>
        <p:spPr bwMode="auto">
          <a:xfrm>
            <a:off x="6588224" y="4797152"/>
            <a:ext cx="57606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 rot="1425214" flipH="1">
            <a:off x="5832770" y="4713994"/>
            <a:ext cx="155023" cy="1226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H="1">
            <a:off x="3419870" y="4869160"/>
            <a:ext cx="1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he-IL"/>
          </a:p>
        </p:txBody>
      </p:sp>
      <p:sp>
        <p:nvSpPr>
          <p:cNvPr id="53275" name="Rectangle 27"/>
          <p:cNvSpPr>
            <a:spLocks noChangeArrowheads="1"/>
          </p:cNvSpPr>
          <p:nvPr/>
        </p:nvSpPr>
        <p:spPr bwMode="auto">
          <a:xfrm>
            <a:off x="5364088" y="3933056"/>
            <a:ext cx="1843087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0"/>
            <a:r>
              <a:rPr lang="ar-SA" sz="2800" b="1" dirty="0">
                <a:latin typeface="Simplified Arabic" pitchFamily="18" charset="-78"/>
                <a:cs typeface="Simplified Arabic" pitchFamily="18" charset="-78"/>
              </a:rPr>
              <a:t> محدودة الحركة  </a:t>
            </a:r>
            <a:endParaRPr lang="en-US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3276" name="Oval 28"/>
          <p:cNvSpPr>
            <a:spLocks noChangeArrowheads="1"/>
          </p:cNvSpPr>
          <p:nvPr/>
        </p:nvSpPr>
        <p:spPr bwMode="auto">
          <a:xfrm>
            <a:off x="7181850" y="2438400"/>
            <a:ext cx="133350" cy="1143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80" name="Oval 32"/>
          <p:cNvSpPr>
            <a:spLocks noChangeArrowheads="1"/>
          </p:cNvSpPr>
          <p:nvPr/>
        </p:nvSpPr>
        <p:spPr bwMode="auto">
          <a:xfrm>
            <a:off x="6876256" y="5949280"/>
            <a:ext cx="205358" cy="186308"/>
          </a:xfrm>
          <a:prstGeom prst="ellipse">
            <a:avLst/>
          </a:prstGeom>
          <a:noFill/>
          <a:ln w="76200">
            <a:solidFill>
              <a:srgbClr val="66FFCC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82" name="Oval 34"/>
          <p:cNvSpPr>
            <a:spLocks noChangeArrowheads="1"/>
          </p:cNvSpPr>
          <p:nvPr/>
        </p:nvSpPr>
        <p:spPr bwMode="auto">
          <a:xfrm>
            <a:off x="4860032" y="5949280"/>
            <a:ext cx="277366" cy="186308"/>
          </a:xfrm>
          <a:prstGeom prst="ellipse">
            <a:avLst/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83" name="Oval 35"/>
          <p:cNvSpPr>
            <a:spLocks noChangeArrowheads="1"/>
          </p:cNvSpPr>
          <p:nvPr/>
        </p:nvSpPr>
        <p:spPr bwMode="auto">
          <a:xfrm>
            <a:off x="3059832" y="5949280"/>
            <a:ext cx="277366" cy="186308"/>
          </a:xfrm>
          <a:prstGeom prst="ellips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87" name="Oval 39"/>
          <p:cNvSpPr>
            <a:spLocks noChangeArrowheads="1"/>
          </p:cNvSpPr>
          <p:nvPr/>
        </p:nvSpPr>
        <p:spPr bwMode="auto">
          <a:xfrm>
            <a:off x="1331640" y="1844824"/>
            <a:ext cx="291083" cy="254000"/>
          </a:xfrm>
          <a:prstGeom prst="ellipse">
            <a:avLst/>
          </a:prstGeom>
          <a:noFill/>
          <a:ln w="76200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88" name="Oval 40"/>
          <p:cNvSpPr>
            <a:spLocks noChangeArrowheads="1"/>
          </p:cNvSpPr>
          <p:nvPr/>
        </p:nvSpPr>
        <p:spPr bwMode="auto">
          <a:xfrm>
            <a:off x="1835696" y="1052736"/>
            <a:ext cx="219075" cy="2540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 dirty="0"/>
          </a:p>
        </p:txBody>
      </p:sp>
      <p:sp>
        <p:nvSpPr>
          <p:cNvPr id="53289" name="Oval 41"/>
          <p:cNvSpPr>
            <a:spLocks noChangeArrowheads="1"/>
          </p:cNvSpPr>
          <p:nvPr/>
        </p:nvSpPr>
        <p:spPr bwMode="auto">
          <a:xfrm>
            <a:off x="2555776" y="2564904"/>
            <a:ext cx="219075" cy="254000"/>
          </a:xfrm>
          <a:prstGeom prst="ellipse">
            <a:avLst/>
          </a:prstGeom>
          <a:noFill/>
          <a:ln w="762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53290" name="Oval 42"/>
          <p:cNvSpPr>
            <a:spLocks noChangeArrowheads="1"/>
          </p:cNvSpPr>
          <p:nvPr/>
        </p:nvSpPr>
        <p:spPr bwMode="auto">
          <a:xfrm>
            <a:off x="1691680" y="4221088"/>
            <a:ext cx="219075" cy="254000"/>
          </a:xfrm>
          <a:prstGeom prst="ellipse">
            <a:avLst/>
          </a:prstGeom>
          <a:noFill/>
          <a:ln w="76200">
            <a:solidFill>
              <a:srgbClr val="66FFCC"/>
            </a:solidFill>
            <a:round/>
            <a:headEnd/>
            <a:tailEnd/>
          </a:ln>
        </p:spPr>
        <p:txBody>
          <a:bodyPr wrap="none" anchor="ctr"/>
          <a:lstStyle/>
          <a:p>
            <a:pPr algn="l" rtl="0"/>
            <a:endParaRPr lang="he-IL"/>
          </a:p>
        </p:txBody>
      </p:sp>
      <p:sp>
        <p:nvSpPr>
          <p:cNvPr id="26" name="אליפסה 25"/>
          <p:cNvSpPr/>
          <p:nvPr/>
        </p:nvSpPr>
        <p:spPr>
          <a:xfrm>
            <a:off x="6876256" y="1196752"/>
            <a:ext cx="1368152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النوع الأول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27" name="אליפסה 26"/>
          <p:cNvSpPr/>
          <p:nvPr/>
        </p:nvSpPr>
        <p:spPr>
          <a:xfrm>
            <a:off x="3923928" y="1052736"/>
            <a:ext cx="1296144" cy="79208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النوع الثاني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28" name="אליפסה 27"/>
          <p:cNvSpPr/>
          <p:nvPr/>
        </p:nvSpPr>
        <p:spPr>
          <a:xfrm>
            <a:off x="5580112" y="3068960"/>
            <a:ext cx="1440160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تقسم إلى 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29" name="אליפסה 28"/>
          <p:cNvSpPr/>
          <p:nvPr/>
        </p:nvSpPr>
        <p:spPr>
          <a:xfrm>
            <a:off x="2555776" y="3068960"/>
            <a:ext cx="1584176" cy="7200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تقسم إلى 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30" name="אליפסה 29"/>
          <p:cNvSpPr/>
          <p:nvPr/>
        </p:nvSpPr>
        <p:spPr>
          <a:xfrm>
            <a:off x="7092280" y="5013176"/>
            <a:ext cx="1224136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ذات  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31" name="אליפסה 30"/>
          <p:cNvSpPr/>
          <p:nvPr/>
        </p:nvSpPr>
        <p:spPr>
          <a:xfrm>
            <a:off x="1979712" y="5013176"/>
            <a:ext cx="1224136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ذات  </a:t>
            </a:r>
            <a:endParaRPr lang="he-IL" sz="2400" dirty="0">
              <a:latin typeface="Simplified Arabic" pitchFamily="18" charset="-78"/>
            </a:endParaRPr>
          </a:p>
        </p:txBody>
      </p:sp>
      <p:sp>
        <p:nvSpPr>
          <p:cNvPr id="32" name="אליפסה 31"/>
          <p:cNvSpPr/>
          <p:nvPr/>
        </p:nvSpPr>
        <p:spPr>
          <a:xfrm>
            <a:off x="4572000" y="4869160"/>
            <a:ext cx="1224136" cy="64807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2400" dirty="0" smtClean="0">
                <a:latin typeface="Simplified Arabic" pitchFamily="18" charset="-78"/>
                <a:cs typeface="Simplified Arabic" pitchFamily="18" charset="-78"/>
              </a:rPr>
              <a:t>ذات  </a:t>
            </a:r>
            <a:endParaRPr lang="he-IL" dirty="0">
              <a:latin typeface="Simplified Arabic" pitchFamily="18" charset="-78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3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3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9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9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9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3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3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3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53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 autoUpdateAnimBg="0"/>
      <p:bldP spid="53253" grpId="0" animBg="1" autoUpdateAnimBg="0"/>
      <p:bldP spid="53254" grpId="0" animBg="1" autoUpdateAnimBg="0"/>
      <p:bldP spid="53255" grpId="0" animBg="1"/>
      <p:bldP spid="53256" grpId="0" animBg="1"/>
      <p:bldP spid="53263" grpId="0" animBg="1" autoUpdateAnimBg="0"/>
      <p:bldP spid="53264" grpId="0" animBg="1"/>
      <p:bldP spid="53265" grpId="0" animBg="1"/>
      <p:bldP spid="53267" grpId="0" animBg="1" autoUpdateAnimBg="0"/>
      <p:bldP spid="53268" grpId="0" animBg="1" autoUpdateAnimBg="0"/>
      <p:bldP spid="53269" grpId="0" animBg="1" autoUpdateAnimBg="0"/>
      <p:bldP spid="53270" grpId="0" animBg="1"/>
      <p:bldP spid="53271" grpId="0" animBg="1"/>
      <p:bldP spid="53272" grpId="0" animBg="1"/>
      <p:bldP spid="53275" grpId="0" animBg="1" autoUpdateAnimBg="0"/>
      <p:bldP spid="53276" grpId="0" animBg="1"/>
      <p:bldP spid="53280" grpId="0" animBg="1"/>
      <p:bldP spid="53282" grpId="0" animBg="1"/>
      <p:bldP spid="53283" grpId="0" animBg="1"/>
      <p:bldP spid="53287" grpId="0" animBg="1"/>
      <p:bldP spid="53288" grpId="0" animBg="1"/>
      <p:bldP spid="53289" grpId="0" animBg="1"/>
      <p:bldP spid="5329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דיאגרמה 3"/>
          <p:cNvGraphicFramePr/>
          <p:nvPr/>
        </p:nvGraphicFramePr>
        <p:xfrm>
          <a:off x="323528" y="332656"/>
          <a:ext cx="8544272" cy="672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/>
        </p:nvGraphicFramePr>
        <p:xfrm>
          <a:off x="1103784" y="0"/>
          <a:ext cx="8040216" cy="615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דיאגרמה 10"/>
          <p:cNvGraphicFramePr/>
          <p:nvPr/>
        </p:nvGraphicFramePr>
        <p:xfrm>
          <a:off x="251520" y="288032"/>
          <a:ext cx="861628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דיאגרמה 2"/>
          <p:cNvGraphicFramePr/>
          <p:nvPr/>
        </p:nvGraphicFramePr>
        <p:xfrm>
          <a:off x="1475656" y="548680"/>
          <a:ext cx="6480720" cy="5360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631</TotalTime>
  <Words>558</Words>
  <Application>Microsoft Office PowerPoint</Application>
  <PresentationFormat>‫הצגה על המסך (4:3)</PresentationFormat>
  <Paragraphs>134</Paragraphs>
  <Slides>35</Slides>
  <Notes>10</Notes>
  <HiddenSlides>0</HiddenSlides>
  <MMClips>0</MMClips>
  <ScaleCrop>false</ScaleCrop>
  <HeadingPairs>
    <vt:vector size="6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7" baseType="lpstr">
      <vt:lpstr>Concourse</vt:lpstr>
      <vt:lpstr>תמונת מפת סיביות</vt:lpstr>
      <vt:lpstr>שקופית 1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שקופית 8</vt:lpstr>
      <vt:lpstr>שקופית 9</vt:lpstr>
      <vt:lpstr>שקופית 10</vt:lpstr>
      <vt:lpstr>שקופית 11</vt:lpstr>
      <vt:lpstr>שקופית 12</vt:lpstr>
      <vt:lpstr>שקופית 13</vt:lpstr>
      <vt:lpstr>שקופית 14</vt:lpstr>
      <vt:lpstr>שקופית 15</vt:lpstr>
      <vt:lpstr>שקופית 16</vt:lpstr>
      <vt:lpstr>שקופית 17</vt:lpstr>
      <vt:lpstr>שקופית 18</vt:lpstr>
      <vt:lpstr>שקופית 19</vt:lpstr>
      <vt:lpstr>שקופית 20</vt:lpstr>
      <vt:lpstr>שקופית 21</vt:lpstr>
      <vt:lpstr>שקופית 22</vt:lpstr>
      <vt:lpstr>שקופית 23</vt:lpstr>
      <vt:lpstr>שקופית 24</vt:lpstr>
      <vt:lpstr>שקופית 25</vt:lpstr>
      <vt:lpstr>שקופית 26</vt:lpstr>
      <vt:lpstr>שקופית 27</vt:lpstr>
      <vt:lpstr>שקופית 28</vt:lpstr>
      <vt:lpstr>שקופית 29</vt:lpstr>
      <vt:lpstr>שקופית 30</vt:lpstr>
      <vt:lpstr>שקופית 31</vt:lpstr>
      <vt:lpstr>שקופית 32</vt:lpstr>
      <vt:lpstr>שקופית 33</vt:lpstr>
      <vt:lpstr>שקופית 34</vt:lpstr>
      <vt:lpstr>שקופית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hp</dc:creator>
  <cp:lastModifiedBy>hp</cp:lastModifiedBy>
  <cp:revision>31</cp:revision>
  <dcterms:created xsi:type="dcterms:W3CDTF">2013-03-02T12:34:06Z</dcterms:created>
  <dcterms:modified xsi:type="dcterms:W3CDTF">2013-04-25T17:30:04Z</dcterms:modified>
</cp:coreProperties>
</file>