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5A7F-F88D-4CEA-AB2E-E65AE44AAD6D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2ABB0D-1067-4C1C-A58E-C0EDCE5D663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5A7F-F88D-4CEA-AB2E-E65AE44AAD6D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BB0D-1067-4C1C-A58E-C0EDCE5D6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2ABB0D-1067-4C1C-A58E-C0EDCE5D663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5A7F-F88D-4CEA-AB2E-E65AE44AAD6D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5A7F-F88D-4CEA-AB2E-E65AE44AAD6D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2ABB0D-1067-4C1C-A58E-C0EDCE5D663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5A7F-F88D-4CEA-AB2E-E65AE44AAD6D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2ABB0D-1067-4C1C-A58E-C0EDCE5D663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9E5A7F-F88D-4CEA-AB2E-E65AE44AAD6D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BB0D-1067-4C1C-A58E-C0EDCE5D663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5A7F-F88D-4CEA-AB2E-E65AE44AAD6D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C2ABB0D-1067-4C1C-A58E-C0EDCE5D663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5A7F-F88D-4CEA-AB2E-E65AE44AAD6D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2ABB0D-1067-4C1C-A58E-C0EDCE5D6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5A7F-F88D-4CEA-AB2E-E65AE44AAD6D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2ABB0D-1067-4C1C-A58E-C0EDCE5D663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2ABB0D-1067-4C1C-A58E-C0EDCE5D663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5A7F-F88D-4CEA-AB2E-E65AE44AAD6D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2ABB0D-1067-4C1C-A58E-C0EDCE5D663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9E5A7F-F88D-4CEA-AB2E-E65AE44AAD6D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9E5A7F-F88D-4CEA-AB2E-E65AE44AAD6D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2ABB0D-1067-4C1C-A58E-C0EDCE5D663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الدورة الدموية الكبرى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32500" lnSpcReduction="20000"/>
          </a:bodyPr>
          <a:lstStyle/>
          <a:p>
            <a:endParaRPr lang="he-IL" sz="4400" dirty="0" smtClean="0"/>
          </a:p>
          <a:p>
            <a:r>
              <a:rPr lang="he-IL" sz="4400" dirty="0" smtClean="0"/>
              <a:t>1</a:t>
            </a:r>
          </a:p>
          <a:p>
            <a:endParaRPr lang="he-IL" sz="4400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جهاز النقل </a:t>
            </a:r>
            <a:endParaRPr lang="he-IL" dirty="0"/>
          </a:p>
        </p:txBody>
      </p:sp>
      <p:pic>
        <p:nvPicPr>
          <p:cNvPr id="1026" name="Picture 2" descr="C:\Users\LANA\Desktop\الدورة الدموية الصغرى والكبرى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645024"/>
            <a:ext cx="3048000" cy="2809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في الدرس السابق: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8E95034E-59B0-4D5A-8026-91EA159CBDA3}" type="slidenum">
              <a:rPr lang="he-IL" sz="3600" smtClean="0"/>
              <a:pPr/>
              <a:t>2</a:t>
            </a:fld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تعلمنا عن الشريان </a:t>
            </a:r>
            <a:r>
              <a:rPr lang="ar-SA" dirty="0" err="1" smtClean="0"/>
              <a:t>والوريد:</a:t>
            </a:r>
            <a:endParaRPr lang="ar-SA" dirty="0" smtClean="0"/>
          </a:p>
          <a:p>
            <a:r>
              <a:rPr lang="ar-SA" dirty="0" smtClean="0"/>
              <a:t>أكمل الجمل </a:t>
            </a:r>
            <a:r>
              <a:rPr lang="ar-SA" dirty="0" err="1" smtClean="0"/>
              <a:t>التالية:</a:t>
            </a:r>
            <a:endParaRPr lang="ar-SA" dirty="0" smtClean="0"/>
          </a:p>
          <a:p>
            <a:r>
              <a:rPr lang="ar-SA" dirty="0" smtClean="0"/>
              <a:t>يخرج الدم من القلب بواسطة ــــــــــــــــــــ</a:t>
            </a:r>
          </a:p>
          <a:p>
            <a:r>
              <a:rPr lang="ar-SA" dirty="0" smtClean="0"/>
              <a:t>يدخل الدم إلى القلب بواسطة ـــــــــــــــــــــ</a:t>
            </a:r>
          </a:p>
          <a:p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אזרח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</TotalTime>
  <Words>32</Words>
  <Application>Microsoft Office PowerPoint</Application>
  <PresentationFormat>‫הצגה על המסך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אזרחי</vt:lpstr>
      <vt:lpstr>جهاز النقل </vt:lpstr>
      <vt:lpstr>في الدرس السابق: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جهاز النقل </dc:title>
  <dc:creator>LANA</dc:creator>
  <cp:lastModifiedBy>LANA</cp:lastModifiedBy>
  <cp:revision>3</cp:revision>
  <dcterms:created xsi:type="dcterms:W3CDTF">2013-03-31T13:08:10Z</dcterms:created>
  <dcterms:modified xsi:type="dcterms:W3CDTF">2013-03-31T14:32:47Z</dcterms:modified>
</cp:coreProperties>
</file>