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189E-5F99-47FA-8F3F-24F2BF8EB1DA}" type="datetimeFigureOut">
              <a:rPr lang="he-IL" smtClean="0"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D7747-065F-47EB-90EC-CFDD0668091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لدينا ثلاثة مصطلحات لنتعرف عليها بتوسع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شريان</a:t>
            </a:r>
          </a:p>
          <a:p>
            <a:r>
              <a:rPr lang="ar-SA" dirty="0" smtClean="0"/>
              <a:t>وريد</a:t>
            </a:r>
          </a:p>
          <a:p>
            <a:r>
              <a:rPr lang="ar-SA" dirty="0" smtClean="0"/>
              <a:t>شعيرة دموية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t>1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364" name="Object 4" descr="npo00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549275"/>
            <a:ext cx="6107112" cy="551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5795963" y="6021388"/>
            <a:ext cx="1655762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شريان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3419475" y="5949950"/>
            <a:ext cx="1655763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وريد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59" name="Oval 7"/>
          <p:cNvSpPr>
            <a:spLocks noChangeArrowheads="1"/>
          </p:cNvSpPr>
          <p:nvPr/>
        </p:nvSpPr>
        <p:spPr bwMode="auto">
          <a:xfrm>
            <a:off x="1331913" y="5229225"/>
            <a:ext cx="1655762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شعيرة دموية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 flipV="1">
            <a:off x="1547813" y="4005263"/>
            <a:ext cx="3603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56363" name="Rectangle 11"/>
          <p:cNvSpPr>
            <a:spLocks noChangeArrowheads="1"/>
          </p:cNvSpPr>
          <p:nvPr/>
        </p:nvSpPr>
        <p:spPr bwMode="auto">
          <a:xfrm>
            <a:off x="323850" y="3716338"/>
            <a:ext cx="1079500" cy="865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 b="1" i="0">
                <a:solidFill>
                  <a:srgbClr val="FFFF00"/>
                </a:solidFill>
              </a:rPr>
              <a:t>كرية دم </a:t>
            </a:r>
          </a:p>
          <a:p>
            <a:pPr algn="ctr"/>
            <a:r>
              <a:rPr lang="ar-SA" sz="2000" b="1" i="0">
                <a:solidFill>
                  <a:srgbClr val="FFFF00"/>
                </a:solidFill>
              </a:rPr>
              <a:t>حمراء</a:t>
            </a:r>
            <a:endParaRPr lang="en-US" sz="2000" b="1" i="0">
              <a:solidFill>
                <a:srgbClr val="FFFF00"/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t>2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i="0" u="sng" dirty="0" smtClean="0">
                <a:solidFill>
                  <a:srgbClr val="3333FF"/>
                </a:solidFill>
              </a:rPr>
              <a:t>هنالك ثلاثة انواع من الاوعية </a:t>
            </a:r>
            <a:r>
              <a:rPr lang="ar-SA" b="1" i="0" u="sng" dirty="0" err="1" smtClean="0">
                <a:solidFill>
                  <a:srgbClr val="3333FF"/>
                </a:solidFill>
              </a:rPr>
              <a:t>الدموية :-</a:t>
            </a:r>
            <a:r>
              <a:rPr lang="en-US" b="1" i="0" u="sng" dirty="0" smtClean="0">
                <a:solidFill>
                  <a:srgbClr val="3333FF"/>
                </a:solidFill>
              </a:rPr>
              <a:t/>
            </a:r>
            <a:br>
              <a:rPr lang="en-US" b="1" i="0" u="sng" dirty="0" smtClean="0">
                <a:solidFill>
                  <a:srgbClr val="3333FF"/>
                </a:solidFill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ar-SA" sz="2800" b="1" i="0" dirty="0" err="1" smtClean="0">
                <a:solidFill>
                  <a:srgbClr val="FF0000"/>
                </a:solidFill>
              </a:rPr>
              <a:t>1.</a:t>
            </a:r>
            <a:r>
              <a:rPr lang="ar-SA" sz="2800" b="1" i="0" dirty="0" smtClean="0">
                <a:solidFill>
                  <a:srgbClr val="FF0000"/>
                </a:solidFill>
              </a:rPr>
              <a:t> شريان:</a:t>
            </a:r>
            <a:r>
              <a:rPr lang="ar-SA" sz="2800" b="1" i="0" dirty="0" smtClean="0">
                <a:solidFill>
                  <a:srgbClr val="3333FF"/>
                </a:solidFill>
              </a:rPr>
              <a:t>هو كل وعاء دموي ينقل الدم من القلب الى اعضاء الجسم.</a:t>
            </a:r>
          </a:p>
          <a:p>
            <a:pPr>
              <a:spcBef>
                <a:spcPct val="50000"/>
              </a:spcBef>
              <a:buNone/>
            </a:pPr>
            <a:r>
              <a:rPr lang="ar-SA" sz="2800" b="1" i="0" dirty="0" smtClean="0">
                <a:solidFill>
                  <a:srgbClr val="3333FF"/>
                </a:solidFill>
              </a:rPr>
              <a:t>    الشريان اسمك من الوريد وذلك لان ضغط الدم فيه عال</a:t>
            </a:r>
          </a:p>
          <a:p>
            <a:pPr>
              <a:spcBef>
                <a:spcPct val="50000"/>
              </a:spcBef>
              <a:buNone/>
            </a:pPr>
            <a:r>
              <a:rPr lang="ar-SA" sz="2800" b="1" dirty="0" err="1" smtClean="0">
                <a:solidFill>
                  <a:srgbClr val="FF0000"/>
                </a:solidFill>
              </a:rPr>
              <a:t>2.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i="0" dirty="0" smtClean="0">
                <a:solidFill>
                  <a:srgbClr val="FF0000"/>
                </a:solidFill>
              </a:rPr>
              <a:t>وريد: </a:t>
            </a:r>
            <a:r>
              <a:rPr lang="ar-SA" sz="2800" b="1" i="0" dirty="0" smtClean="0">
                <a:solidFill>
                  <a:srgbClr val="3333FF"/>
                </a:solidFill>
              </a:rPr>
              <a:t>هو كل وعاء دموي ينقل الدم من اعضاء الجسم الى القلب.</a:t>
            </a:r>
            <a:endParaRPr lang="ar-SA" sz="2800" b="1" dirty="0" smtClean="0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ar-SA" sz="2800" b="1" i="0" dirty="0" smtClean="0">
                <a:solidFill>
                  <a:srgbClr val="3333FF"/>
                </a:solidFill>
              </a:rPr>
              <a:t>الاوردة تحتوي على صمامات وذلك لكي تمنع رجوع الدم الى الخلف</a:t>
            </a:r>
          </a:p>
          <a:p>
            <a:pPr>
              <a:spcBef>
                <a:spcPct val="50000"/>
              </a:spcBef>
              <a:buNone/>
            </a:pPr>
            <a:r>
              <a:rPr lang="ar-SA" sz="2800" b="1" i="0" dirty="0" smtClean="0">
                <a:solidFill>
                  <a:srgbClr val="FF0000"/>
                </a:solidFill>
              </a:rPr>
              <a:t>3.الشعيرات الدموية: </a:t>
            </a:r>
            <a:r>
              <a:rPr lang="ar-SA" sz="2800" b="1" i="0" dirty="0" smtClean="0">
                <a:solidFill>
                  <a:srgbClr val="3333FF"/>
                </a:solidFill>
              </a:rPr>
              <a:t>موجودة في نهاية الشرايين وعن طريقها يتم تبادل</a:t>
            </a:r>
            <a:r>
              <a:rPr lang="ar-SA" sz="2800" i="0" dirty="0" smtClean="0"/>
              <a:t> </a:t>
            </a:r>
            <a:r>
              <a:rPr lang="ar-SA" sz="2800" b="1" i="0" dirty="0" smtClean="0">
                <a:solidFill>
                  <a:srgbClr val="3333FF"/>
                </a:solidFill>
              </a:rPr>
              <a:t>المواد مع السائل البين خلوي.</a:t>
            </a:r>
            <a:endParaRPr lang="en-US" sz="2800" b="1" i="0" dirty="0" smtClean="0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  <a:buNone/>
            </a:pPr>
            <a:endParaRPr lang="en-US" sz="2400" b="1" i="0" dirty="0" smtClean="0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  <a:buNone/>
            </a:pPr>
            <a:endParaRPr lang="en-US" b="1" i="0" dirty="0" smtClean="0">
              <a:solidFill>
                <a:srgbClr val="3333FF"/>
              </a:solidFill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2133600" cy="365125"/>
          </a:xfrm>
        </p:spPr>
        <p:txBody>
          <a:bodyPr/>
          <a:lstStyle/>
          <a:p>
            <a:fld id="{8E95034E-59B0-4D5A-8026-91EA159CBDA3}" type="slidenum">
              <a:rPr lang="he-IL" sz="3600" smtClean="0"/>
              <a:t>3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نقل المواد في الجسم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تعلمنا سابقا عن: جهاز الهضم و جهاز </a:t>
            </a:r>
            <a:r>
              <a:rPr lang="ar-SA" dirty="0" err="1" smtClean="0"/>
              <a:t>التنفس..</a:t>
            </a:r>
            <a:endParaRPr lang="ar-SA" dirty="0"/>
          </a:p>
          <a:p>
            <a:pPr>
              <a:buNone/>
            </a:pPr>
            <a:r>
              <a:rPr lang="ar-SA" dirty="0" smtClean="0"/>
              <a:t>وذكرنا أن الغذاء في جهاز الهضم يُمتص من الامعاء الدقيقة إلى الدم ومن ثم لجميع انحاء الجسم.</a:t>
            </a:r>
          </a:p>
          <a:p>
            <a:pPr>
              <a:buNone/>
            </a:pPr>
            <a:r>
              <a:rPr lang="ar-SA" dirty="0" smtClean="0"/>
              <a:t>وهكذا الأوكسجين في جهاز التنفس ينتقل عبر الدم.</a:t>
            </a:r>
          </a:p>
          <a:p>
            <a:endParaRPr lang="ar-SA" dirty="0"/>
          </a:p>
          <a:p>
            <a:pPr>
              <a:buNone/>
            </a:pPr>
            <a:r>
              <a:rPr lang="ar-SA" dirty="0" smtClean="0"/>
              <a:t>كيف يتم نقل هذه </a:t>
            </a:r>
            <a:r>
              <a:rPr lang="ar-SA" dirty="0" err="1" smtClean="0"/>
              <a:t>المواد؟؟؟!!</a:t>
            </a:r>
            <a:endParaRPr lang="he-IL" dirty="0"/>
          </a:p>
        </p:txBody>
      </p:sp>
      <p:pic>
        <p:nvPicPr>
          <p:cNvPr id="2050" name="Picture 2" descr="C:\Users\LANA\Desktop\1300395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83337">
            <a:off x="407139" y="4140442"/>
            <a:ext cx="1921542" cy="2434651"/>
          </a:xfrm>
          <a:prstGeom prst="rect">
            <a:avLst/>
          </a:prstGeom>
          <a:noFill/>
        </p:spPr>
      </p:pic>
      <p:pic>
        <p:nvPicPr>
          <p:cNvPr id="2051" name="Picture 3" descr="C:\Users\LANA\Desktop\rt2a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5509">
            <a:off x="6727656" y="346153"/>
            <a:ext cx="2232248" cy="1452374"/>
          </a:xfrm>
          <a:prstGeom prst="rect">
            <a:avLst/>
          </a:prstGeom>
          <a:noFill/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t>4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‫הצגה על המסך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لدينا ثلاثة مصطلحات لنتعرف عليها بتوسع</vt:lpstr>
      <vt:lpstr>שקופית 2</vt:lpstr>
      <vt:lpstr>هنالك ثلاثة انواع من الاوعية الدموية :- </vt:lpstr>
      <vt:lpstr>نقل المواد في الجسم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لدينا ثلاثة مصطلحات لنتعرف عليها بتوسع</dc:title>
  <dc:creator>LANA</dc:creator>
  <cp:lastModifiedBy>LANA</cp:lastModifiedBy>
  <cp:revision>1</cp:revision>
  <dcterms:created xsi:type="dcterms:W3CDTF">2013-03-31T13:10:49Z</dcterms:created>
  <dcterms:modified xsi:type="dcterms:W3CDTF">2013-03-31T13:11:41Z</dcterms:modified>
</cp:coreProperties>
</file>