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1F51EC-9B6E-4D44-BDBD-CDCB49BF9B8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45C38A-ABCA-407A-8636-6B1CDC50701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05FBB-5DF1-4384-8031-351B0D51CEF4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9CCB-6A0D-44EF-AD6A-CDAC58D62075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9F9F-DAD6-441B-9747-928A17EC1D3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 rot="20768422">
            <a:off x="799703" y="876794"/>
            <a:ext cx="7772400" cy="3717925"/>
          </a:xfrm>
        </p:spPr>
        <p:txBody>
          <a:bodyPr/>
          <a:lstStyle/>
          <a:p>
            <a:r>
              <a:rPr lang="ar-SA" sz="8800" b="1" dirty="0" smtClean="0">
                <a:solidFill>
                  <a:srgbClr val="0070C0"/>
                </a:solidFill>
              </a:rPr>
              <a:t>مبنى القلب وعمله</a:t>
            </a:r>
            <a:br>
              <a:rPr lang="ar-SA" sz="8800" b="1" dirty="0" smtClean="0">
                <a:solidFill>
                  <a:srgbClr val="0070C0"/>
                </a:solidFill>
              </a:rPr>
            </a:br>
            <a:endParaRPr lang="he-IL" sz="8800" b="1" dirty="0" smtClean="0">
              <a:solidFill>
                <a:srgbClr val="0070C0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40CC3-875D-4DC6-945A-BB7EA2D0BE1D}" type="slidenum">
              <a:rPr lang="he-IL" sz="4000" smtClean="0"/>
              <a:pPr>
                <a:defRPr/>
              </a:pPr>
              <a:t>1</a:t>
            </a:fld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أسئلة مراجعة للدرس السابق</a:t>
            </a:r>
            <a:endParaRPr lang="he-IL" smtClean="0"/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1. أين يقع القلب؟</a:t>
            </a:r>
          </a:p>
          <a:p>
            <a:endParaRPr lang="ar-SA" smtClean="0"/>
          </a:p>
          <a:p>
            <a:r>
              <a:rPr lang="ar-SA" smtClean="0"/>
              <a:t>2. صف المبنى العام للقلب؟</a:t>
            </a:r>
          </a:p>
          <a:p>
            <a:endParaRPr lang="ar-SA" smtClean="0"/>
          </a:p>
          <a:p>
            <a:endParaRPr lang="ar-SA" smtClean="0"/>
          </a:p>
          <a:p>
            <a:pPr>
              <a:buFont typeface="Arial" pitchFamily="34" charset="0"/>
              <a:buNone/>
            </a:pPr>
            <a:endParaRPr lang="he-IL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BDC22-3922-41C7-9944-FD6B9657F945}" type="slidenum">
              <a:rPr lang="he-IL" sz="4000" smtClean="0"/>
              <a:pPr>
                <a:defRPr/>
              </a:pPr>
              <a:t>2</a:t>
            </a:fld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‫הצגה על המסך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مبنى القلب وعمله </vt:lpstr>
      <vt:lpstr>أسئلة مراجعة للدرس السابق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مبنى القلب وعمله </dc:title>
  <dc:creator>LANA</dc:creator>
  <cp:lastModifiedBy>LANA</cp:lastModifiedBy>
  <cp:revision>1</cp:revision>
  <dcterms:created xsi:type="dcterms:W3CDTF">2013-03-24T10:36:50Z</dcterms:created>
  <dcterms:modified xsi:type="dcterms:W3CDTF">2013-03-24T10:37:30Z</dcterms:modified>
</cp:coreProperties>
</file>