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4"/>
  </p:notesMasterIdLst>
  <p:sldIdLst>
    <p:sldId id="275" r:id="rId2"/>
    <p:sldId id="27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سوف </a:t>
            </a:r>
            <a:r>
              <a:rPr lang="ar-SA" baseline="0" dirty="0" smtClean="0"/>
              <a:t> تكون الفعالية </a:t>
            </a:r>
            <a:r>
              <a:rPr lang="ar-SA" baseline="0" dirty="0" err="1" smtClean="0"/>
              <a:t>بمجموعات </a:t>
            </a:r>
            <a:r>
              <a:rPr lang="ar-SA" baseline="0" dirty="0" smtClean="0"/>
              <a:t>، سوف أعطي كل مجموعة قلب </a:t>
            </a:r>
            <a:r>
              <a:rPr lang="ar-SA" baseline="0" dirty="0" err="1" smtClean="0"/>
              <a:t>دجاج </a:t>
            </a:r>
            <a:r>
              <a:rPr lang="ar-SA" baseline="0" dirty="0" smtClean="0"/>
              <a:t>، وسأعطي لكل طالب كفوف وسأغطي الطاولة بغطاء من </a:t>
            </a:r>
            <a:r>
              <a:rPr lang="ar-SA" baseline="0" dirty="0" err="1" smtClean="0"/>
              <a:t>نايلون </a:t>
            </a:r>
            <a:r>
              <a:rPr lang="ar-SA" baseline="0" dirty="0" smtClean="0"/>
              <a:t>.وسأعطيهم ورقة عمل هدفها الأساسي توجيه الطلاب خلال عملهم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بعد أن اناقش الطالب ويحاول</a:t>
            </a:r>
            <a:r>
              <a:rPr lang="ar-SA" baseline="0" dirty="0" smtClean="0"/>
              <a:t> والطلاب الإجابة وإكمال الجملة سوف أظهر الجواب المخفي تحت السؤال.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هيا بنا نستكشف مبنى القلب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err="1" smtClean="0"/>
              <a:t>فعالية </a:t>
            </a:r>
            <a:r>
              <a:rPr lang="ar-SA" dirty="0" smtClean="0"/>
              <a:t>”التعرف على مبنى </a:t>
            </a:r>
            <a:r>
              <a:rPr lang="ar-SA" dirty="0" err="1" smtClean="0"/>
              <a:t>القلب“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4" name="מלבן 3"/>
          <p:cNvSpPr/>
          <p:nvPr/>
        </p:nvSpPr>
        <p:spPr>
          <a:xfrm>
            <a:off x="2411760" y="2708920"/>
            <a:ext cx="583264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عزيزي الطالب العالِم الصغير أمامك قلب، </a:t>
            </a:r>
            <a:r>
              <a:rPr lang="ar-SA" sz="2800" b="1" dirty="0" err="1" smtClean="0"/>
              <a:t>إستعن</a:t>
            </a:r>
            <a:r>
              <a:rPr lang="ar-SA" sz="2800" b="1" dirty="0" smtClean="0"/>
              <a:t> بحاسة اللمس وحاسة النظر </a:t>
            </a:r>
          </a:p>
          <a:p>
            <a:pPr algn="ctr"/>
            <a:r>
              <a:rPr lang="ar-SA" sz="2800" b="1" dirty="0" smtClean="0"/>
              <a:t>وأجب على الأسئلة التي في الورقة التي وزعتها عليكم المعلمة</a:t>
            </a:r>
            <a:endParaRPr lang="he-IL" sz="2800" b="1" dirty="0"/>
          </a:p>
        </p:txBody>
      </p:sp>
      <p:pic>
        <p:nvPicPr>
          <p:cNvPr id="1026" name="Picture 2" descr="C:\Users\LANA\Desktop\lab_person_with_olive_lea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80847">
            <a:off x="305055" y="1462475"/>
            <a:ext cx="180975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 خلال القلب الذي بين يديك حاول إكمال الجمل 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23528" y="1844824"/>
            <a:ext cx="3096344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قبضة يد صاحب القلب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467544" y="198884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حجم قلب  الإنسان كحجم</a:t>
            </a:r>
            <a:endParaRPr lang="he-IL" sz="2800" dirty="0"/>
          </a:p>
        </p:txBody>
      </p:sp>
      <p:sp>
        <p:nvSpPr>
          <p:cNvPr id="9" name="אליפסה 8"/>
          <p:cNvSpPr/>
          <p:nvPr/>
        </p:nvSpPr>
        <p:spPr>
          <a:xfrm>
            <a:off x="5364088" y="2060848"/>
            <a:ext cx="2736304" cy="12241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القسم الأيسر والقسم الأيمن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5724128" y="2204864"/>
            <a:ext cx="2016224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يتكون القلب من قسمين</a:t>
            </a:r>
            <a:endParaRPr lang="he-IL" dirty="0"/>
          </a:p>
        </p:txBody>
      </p:sp>
      <p:sp>
        <p:nvSpPr>
          <p:cNvPr id="12" name="תרשים זרימה: החלטה 11"/>
          <p:cNvSpPr/>
          <p:nvPr/>
        </p:nvSpPr>
        <p:spPr>
          <a:xfrm rot="20530569">
            <a:off x="323528" y="4149080"/>
            <a:ext cx="3672408" cy="2348880"/>
          </a:xfrm>
          <a:prstGeom prst="flowChartDecis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البطين والأذين</a:t>
            </a:r>
            <a:endParaRPr lang="he-IL" dirty="0"/>
          </a:p>
        </p:txBody>
      </p:sp>
      <p:sp>
        <p:nvSpPr>
          <p:cNvPr id="13" name="תרשים זרימה: החלטה 12"/>
          <p:cNvSpPr/>
          <p:nvPr/>
        </p:nvSpPr>
        <p:spPr>
          <a:xfrm rot="20307304">
            <a:off x="854926" y="4587974"/>
            <a:ext cx="2664296" cy="1440160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كل قسم من القلب يتكون من تجويفين هما</a:t>
            </a:r>
            <a:endParaRPr lang="he-IL" dirty="0"/>
          </a:p>
        </p:txBody>
      </p:sp>
      <p:sp>
        <p:nvSpPr>
          <p:cNvPr id="14" name="לב 13"/>
          <p:cNvSpPr/>
          <p:nvPr/>
        </p:nvSpPr>
        <p:spPr>
          <a:xfrm>
            <a:off x="5004048" y="4221088"/>
            <a:ext cx="2376264" cy="2088232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أربعة تجاويف</a:t>
            </a:r>
            <a:endParaRPr lang="he-IL" dirty="0"/>
          </a:p>
        </p:txBody>
      </p:sp>
      <p:sp>
        <p:nvSpPr>
          <p:cNvPr id="15" name="לב 14"/>
          <p:cNvSpPr/>
          <p:nvPr/>
        </p:nvSpPr>
        <p:spPr>
          <a:xfrm>
            <a:off x="5364088" y="4797152"/>
            <a:ext cx="1728192" cy="10801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مجموع التجاويف</a:t>
            </a:r>
            <a:endParaRPr lang="he-IL" sz="20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09 C 0.08664 0.05572 0.17066 0.11676 0.16459 0.14081 C 0.15851 0.16485 0.00313 0.13988 -0.03385 0.13873 C -0.07083 0.13757 -0.06423 0.13595 -0.05763 0.1343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62428E-7 L 0.19688 -0.14682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4.50867E-6 L 0.11024 -0.17826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123</Words>
  <Application>Microsoft Office PowerPoint</Application>
  <PresentationFormat>‫הצגה על המסך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אזרחי</vt:lpstr>
      <vt:lpstr>هيا بنا نستكشف مبنى القلب</vt:lpstr>
      <vt:lpstr>من خلال القلب الذي بين يديك حاول إكمال الجمل التالية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LANA</cp:lastModifiedBy>
  <cp:revision>19</cp:revision>
  <dcterms:created xsi:type="dcterms:W3CDTF">2012-12-26T17:33:55Z</dcterms:created>
  <dcterms:modified xsi:type="dcterms:W3CDTF">2013-01-06T19:07:03Z</dcterms:modified>
</cp:coreProperties>
</file>