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327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3D4F2A-5184-4F63-9F87-112A3CA96B33}" type="datetimeFigureOut">
              <a:rPr lang="he-IL" smtClean="0"/>
              <a:pPr/>
              <a:t>ו'/ניסן/תשע"ג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4E0D6F-3C6A-4604-93C3-28D1C61BF57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ومع كل إجابة للطلاب</a:t>
            </a:r>
            <a:r>
              <a:rPr lang="ar-SA" baseline="0" dirty="0" smtClean="0"/>
              <a:t> سوف أقوم بالشرح وبالتلخيص على العارضة من خلال استخدام امكانية الكتابة على العارضة و اللوح الذكي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0D6F-3C6A-4604-93C3-28D1C61BF579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F8A6-03BD-45AA-AA5E-141CFD3EBBB3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0336-8396-4EC8-BBC1-15A892395D4D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7C94-4250-42FB-81D2-7A190B6DBF35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D35A-CC06-41E4-8462-9FFF6A5A311B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EA8B-7ED2-4C1A-8CF1-FC6CD1F27336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9B0601-E373-4BF6-A0EF-27D5AA9E404E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970D-FA78-4604-8639-C7420EFE45F9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A48D-B284-4304-A149-8FC9FEAA936B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A67A-703D-4B4B-AA10-9A0A35FA4AAE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5F1C-B156-43F3-A45A-57AEE596FA8E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D455B0-8448-489A-9A9D-FB1A63B35B9B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F3FCD6-AB08-40DB-9018-A31F02BCA11A}" type="datetime8">
              <a:rPr lang="he-IL" smtClean="0"/>
              <a:pPr/>
              <a:t>17 מרץ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DB636-05F4-495A-BB4B-B750897FB795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edge/>
    <p:sndAc>
      <p:endSnd/>
    </p:sndAc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الإجمال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أسئلة </a:t>
            </a:r>
            <a:r>
              <a:rPr lang="ar-SA" b="1" dirty="0" err="1" smtClean="0">
                <a:solidFill>
                  <a:srgbClr val="FF0000"/>
                </a:solidFill>
              </a:rPr>
              <a:t>الإجمال: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b="1" dirty="0" err="1" smtClean="0"/>
              <a:t>1.</a:t>
            </a:r>
            <a:r>
              <a:rPr lang="ar-SA" b="1" dirty="0" smtClean="0"/>
              <a:t> أين يقع </a:t>
            </a:r>
            <a:r>
              <a:rPr lang="ar-SA" b="1" dirty="0" err="1" smtClean="0"/>
              <a:t>القلب؟</a:t>
            </a:r>
            <a:endParaRPr lang="ar-SA" b="1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b="1" dirty="0" err="1" smtClean="0"/>
              <a:t>2.</a:t>
            </a:r>
            <a:r>
              <a:rPr lang="ar-SA" b="1" dirty="0" smtClean="0"/>
              <a:t> صف مبنى القلب </a:t>
            </a:r>
            <a:r>
              <a:rPr lang="ar-SA" b="1" dirty="0" err="1" smtClean="0"/>
              <a:t>الخارجي؟</a:t>
            </a:r>
            <a:endParaRPr lang="ar-SA" b="1" dirty="0" smtClean="0"/>
          </a:p>
          <a:p>
            <a:endParaRPr lang="ar-SA" dirty="0" smtClean="0"/>
          </a:p>
          <a:p>
            <a:endParaRPr lang="ar-SA" b="1" dirty="0" smtClean="0"/>
          </a:p>
          <a:p>
            <a:r>
              <a:rPr lang="ar-SA" b="1" dirty="0" err="1" smtClean="0"/>
              <a:t>3.</a:t>
            </a:r>
            <a:r>
              <a:rPr lang="ar-SA" b="1" dirty="0" smtClean="0"/>
              <a:t> صف مبنى </a:t>
            </a:r>
            <a:r>
              <a:rPr lang="ar-SA" b="1" smtClean="0"/>
              <a:t>القلب </a:t>
            </a:r>
            <a:r>
              <a:rPr lang="ar-SA" b="1" smtClean="0"/>
              <a:t>الداخلي؟</a:t>
            </a:r>
            <a:endParaRPr lang="he-IL" b="1" dirty="0"/>
          </a:p>
        </p:txBody>
      </p:sp>
    </p:spTree>
  </p:cSld>
  <p:clrMapOvr>
    <a:masterClrMapping/>
  </p:clrMapOvr>
  <p:transition>
    <p:wedge/>
    <p:sndAc>
      <p:endSnd/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237</TotalTime>
  <Words>45</Words>
  <Application>Microsoft Office PowerPoint</Application>
  <PresentationFormat>‫הצגה על המסך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אזרחי</vt:lpstr>
      <vt:lpstr>الإجمال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اليوم: ......!!!</dc:title>
  <dc:creator>LANA</dc:creator>
  <cp:lastModifiedBy>LANA</cp:lastModifiedBy>
  <cp:revision>21</cp:revision>
  <dcterms:created xsi:type="dcterms:W3CDTF">2012-12-26T17:33:55Z</dcterms:created>
  <dcterms:modified xsi:type="dcterms:W3CDTF">2013-03-17T19:03:16Z</dcterms:modified>
</cp:coreProperties>
</file>