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04" r:id="rId1"/>
  </p:sldMasterIdLst>
  <p:notesMasterIdLst>
    <p:notesMasterId r:id="rId3"/>
  </p:notesMasterIdLst>
  <p:sldIdLst>
    <p:sldId id="274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C327A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A3D4F2A-5184-4F63-9F87-112A3CA96B33}" type="datetimeFigureOut">
              <a:rPr lang="he-IL" smtClean="0"/>
              <a:pPr/>
              <a:t>כ"ד/טבת/תשע"ג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94E0D6F-3C6A-4604-93C3-28D1C61BF579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F8A6-03BD-45AA-AA5E-141CFD3EBBB3}" type="datetime8">
              <a:rPr lang="he-IL" smtClean="0"/>
              <a:pPr/>
              <a:t>06 ינואר 13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אליפסה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0336-8396-4EC8-BBC1-15A892395D4D}" type="datetime8">
              <a:rPr lang="he-IL" smtClean="0"/>
              <a:pPr/>
              <a:t>06 ינואר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מלבן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אליפסה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37C94-4250-42FB-81D2-7A190B6DBF35}" type="datetime8">
              <a:rPr lang="he-IL" smtClean="0"/>
              <a:pPr/>
              <a:t>06 ינואר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D35A-CC06-41E4-8462-9FFF6A5A311B}" type="datetime8">
              <a:rPr lang="he-IL" smtClean="0"/>
              <a:pPr/>
              <a:t>06 ינואר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3" name="מלבן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מלבן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3EA8B-7ED2-4C1A-8CF1-FC6CD1F27336}" type="datetime8">
              <a:rPr lang="he-IL" smtClean="0"/>
              <a:pPr/>
              <a:t>06 ינואר 13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אליפסה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אליפסה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99B0601-E373-4BF6-A0EF-27D5AA9E404E}" type="datetime8">
              <a:rPr lang="he-IL" smtClean="0"/>
              <a:pPr/>
              <a:t>06 ינואר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ציין מיקום תוכן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2" name="מציין מיקום תוכן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מלבן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מלבן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מלבן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מלבן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לבן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970D-FA78-4604-8639-C7420EFE45F9}" type="datetime8">
              <a:rPr lang="he-IL" smtClean="0"/>
              <a:pPr/>
              <a:t>06 ינואר 13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e-IL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מציין מיקום תוכן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6" name="מציין מיקום תוכן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אליפסה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אליפסה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3" name="כותרת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FA48D-B284-4304-A149-8FC9FEAA936B}" type="datetime8">
              <a:rPr lang="he-IL" smtClean="0"/>
              <a:pPr/>
              <a:t>06 ינואר 13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לבן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מלבן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A67A-703D-4B4B-AA10-9A0A35FA4AAE}" type="datetime8">
              <a:rPr lang="he-IL" smtClean="0"/>
              <a:pPr/>
              <a:t>06 ינואר 13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מלבן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מלבן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מציין מיקום תוכן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0" name="אליפסה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אליפסה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1" name="מלבן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5F1C-B156-43F3-A45A-57AEE596FA8E}" type="datetime8">
              <a:rPr lang="he-IL" smtClean="0"/>
              <a:pPr/>
              <a:t>06 ינואר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מחבר ישר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מלבן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אליפסה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אליפסה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22" name="מלבן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3D455B0-8448-489A-9A9D-FB1A63B35B9B}" type="datetime8">
              <a:rPr lang="he-IL" smtClean="0"/>
              <a:pPr/>
              <a:t>06 ינואר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BF3FCD6-AB08-40DB-9018-A31F02BCA11A}" type="datetime8">
              <a:rPr lang="he-IL" smtClean="0"/>
              <a:pPr/>
              <a:t>06 ינואר 13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אליפסה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אליפסה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wedge/>
    <p:sndAc>
      <p:endSnd/>
    </p:sndAc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>والآن مع فعالية تحديد مكان القلب</a:t>
            </a:r>
            <a:br>
              <a:rPr lang="ar-SA" b="1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endParaRPr lang="ar-SA" sz="8000" dirty="0" smtClean="0"/>
          </a:p>
          <a:p>
            <a:pPr>
              <a:buNone/>
            </a:pPr>
            <a:r>
              <a:rPr lang="ar-SA" sz="8000" b="1" dirty="0" smtClean="0"/>
              <a:t>الهدف من </a:t>
            </a:r>
            <a:r>
              <a:rPr lang="ar-SA" sz="8000" b="1" dirty="0" err="1" smtClean="0"/>
              <a:t>الفعالية:</a:t>
            </a:r>
            <a:r>
              <a:rPr lang="ar-SA" sz="8000" b="1" dirty="0" smtClean="0"/>
              <a:t> </a:t>
            </a:r>
          </a:p>
          <a:p>
            <a:pPr>
              <a:buNone/>
            </a:pPr>
            <a:r>
              <a:rPr lang="ar-SA" sz="8000" dirty="0" smtClean="0"/>
              <a:t>تحديد مكان القلب </a:t>
            </a:r>
          </a:p>
          <a:p>
            <a:pPr>
              <a:buNone/>
            </a:pPr>
            <a:endParaRPr lang="ar-SA" sz="8000" b="1" dirty="0" smtClean="0"/>
          </a:p>
          <a:p>
            <a:pPr>
              <a:buNone/>
            </a:pPr>
            <a:r>
              <a:rPr lang="ar-SA" sz="8000" b="1" dirty="0" smtClean="0"/>
              <a:t>أدوات </a:t>
            </a:r>
            <a:r>
              <a:rPr lang="ar-SA" sz="8000" b="1" dirty="0" err="1" smtClean="0"/>
              <a:t>الفعالية:</a:t>
            </a:r>
            <a:r>
              <a:rPr lang="ar-SA" sz="8000" b="1" dirty="0" smtClean="0"/>
              <a:t> </a:t>
            </a:r>
          </a:p>
          <a:p>
            <a:pPr>
              <a:buNone/>
            </a:pPr>
            <a:r>
              <a:rPr lang="ar-SA" sz="8000" dirty="0" smtClean="0"/>
              <a:t>سماعة طبيب</a:t>
            </a:r>
          </a:p>
          <a:p>
            <a:pPr>
              <a:buNone/>
            </a:pPr>
            <a:endParaRPr lang="ar-SA" sz="8000" b="1" dirty="0" smtClean="0"/>
          </a:p>
          <a:p>
            <a:pPr>
              <a:buNone/>
            </a:pPr>
            <a:r>
              <a:rPr lang="ar-SA" sz="8000" b="1" dirty="0" smtClean="0"/>
              <a:t>تعليمات </a:t>
            </a:r>
            <a:r>
              <a:rPr lang="ar-SA" sz="8000" b="1" dirty="0" err="1" smtClean="0"/>
              <a:t>الفعالية:</a:t>
            </a:r>
            <a:r>
              <a:rPr lang="ar-SA" sz="8000" b="1" dirty="0" smtClean="0"/>
              <a:t> </a:t>
            </a:r>
          </a:p>
          <a:p>
            <a:pPr>
              <a:buNone/>
            </a:pPr>
            <a:r>
              <a:rPr lang="ar-SA" sz="8000" dirty="0" smtClean="0"/>
              <a:t>يقوم أحد الطلاب بوضع سماعة </a:t>
            </a:r>
          </a:p>
          <a:p>
            <a:pPr>
              <a:buNone/>
            </a:pPr>
            <a:r>
              <a:rPr lang="ar-SA" sz="8000" dirty="0" smtClean="0"/>
              <a:t>الطبيب في أذنيه ويضع الجزء السفلي من السماعة على</a:t>
            </a:r>
          </a:p>
          <a:p>
            <a:pPr>
              <a:buNone/>
            </a:pPr>
            <a:r>
              <a:rPr lang="ar-SA" sz="8000" dirty="0" smtClean="0"/>
              <a:t>جسم الطالب الذي يقف مقابلة ومن خلال السماعة يحدد </a:t>
            </a:r>
          </a:p>
          <a:p>
            <a:pPr>
              <a:buNone/>
            </a:pPr>
            <a:r>
              <a:rPr lang="ar-SA" sz="8000" dirty="0" smtClean="0"/>
              <a:t>الطالب مكان القلب نسبة لسماعه نبضات القلب.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 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he-IL" dirty="0"/>
          </a:p>
        </p:txBody>
      </p:sp>
      <p:pic>
        <p:nvPicPr>
          <p:cNvPr id="11267" name="Picture 3" descr="C:\Users\LANA\Desktop\imagesCAMO0O1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99750">
            <a:off x="845858" y="1595610"/>
            <a:ext cx="1751598" cy="2575323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אזרחי">
  <a:themeElements>
    <a:clrScheme name="אזרחי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אזרחי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אזרחי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236</TotalTime>
  <Words>47</Words>
  <Application>Microsoft Office PowerPoint</Application>
  <PresentationFormat>‫הצגה על המסך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אזרחי</vt:lpstr>
      <vt:lpstr> والآن مع فعالية تحديد مكان القلب </vt:lpstr>
    </vt:vector>
  </TitlesOfParts>
  <Company>Rambam Medical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اليوم: ......!!!</dc:title>
  <dc:creator>LANA</dc:creator>
  <cp:lastModifiedBy>LANA</cp:lastModifiedBy>
  <cp:revision>19</cp:revision>
  <dcterms:created xsi:type="dcterms:W3CDTF">2012-12-26T17:33:55Z</dcterms:created>
  <dcterms:modified xsi:type="dcterms:W3CDTF">2013-01-06T19:08:27Z</dcterms:modified>
</cp:coreProperties>
</file>