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83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2781CB0-7426-476D-93A6-057AC4A6B18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356858-3BD5-4970-B605-7EB17062C8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64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44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على كل سؤال 5 علامات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1375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لكل مربع علامتان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28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لكل</a:t>
            </a:r>
            <a:r>
              <a:rPr lang="ar-SA" baseline="0" dirty="0" smtClean="0"/>
              <a:t> سؤال 4 علامات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51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20% من علامة الامحان</a:t>
            </a:r>
            <a:r>
              <a:rPr lang="ar-SA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051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20% من علامة الامتحان</a:t>
            </a:r>
            <a:r>
              <a:rPr lang="ar-SA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787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25% من علامة الامتحان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6858-3BD5-4970-B605-7EB17062C8FC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715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810399B-4D2A-4FB9-867F-DC7D4D8CB49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FE7B6A-9525-4FD6-B930-699B308F5CF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://www.youtube.com/watch?v=yy4NFDVvRy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571;&#1587;&#1574;&#1604;&#1577;%20&#1605;&#1578;&#1606;&#1608;&#1593;&#1607;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571;&#1587;&#1574;&#1604;&#1577;%20&#1605;&#1578;&#1606;&#1608;&#1593;&#1607;%202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ZiDiAWUn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979712" y="0"/>
            <a:ext cx="5544616" cy="522920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latin typeface="Aharoni" pitchFamily="2" charset="-79"/>
                <a:cs typeface="Aharoni" pitchFamily="2" charset="-79"/>
              </a:rPr>
              <a:t>بسم الله الرحمن الرحيم      </a:t>
            </a:r>
            <a:br>
              <a:rPr lang="ar-SA" b="1" dirty="0" smtClean="0">
                <a:latin typeface="Aharoni" pitchFamily="2" charset="-79"/>
                <a:cs typeface="Aharoni" pitchFamily="2" charset="-79"/>
              </a:rPr>
            </a:br>
            <a:r>
              <a:rPr lang="ar-SA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SA" b="1" dirty="0" smtClean="0">
                <a:latin typeface="Aharoni" pitchFamily="2" charset="-79"/>
                <a:cs typeface="Aharoni" pitchFamily="2" charset="-79"/>
              </a:rPr>
            </a:br>
            <a:r>
              <a:rPr lang="ar-SA" b="1" dirty="0" smtClean="0">
                <a:latin typeface="Aharoni" pitchFamily="2" charset="-79"/>
                <a:cs typeface="Aharoni" pitchFamily="2" charset="-79"/>
              </a:rPr>
              <a:t>نموذج </a:t>
            </a:r>
            <a:r>
              <a:rPr lang="ar-SA" b="1" dirty="0" err="1" smtClean="0">
                <a:latin typeface="Aharoni" pitchFamily="2" charset="-79"/>
                <a:cs typeface="Aharoni" pitchFamily="2" charset="-79"/>
              </a:rPr>
              <a:t>إمتحان</a:t>
            </a:r>
            <a:r>
              <a:rPr lang="ar-SA" b="1" dirty="0" smtClean="0">
                <a:latin typeface="Aharoni" pitchFamily="2" charset="-79"/>
                <a:cs typeface="Aharoni" pitchFamily="2" charset="-79"/>
              </a:rPr>
              <a:t> علوم محوسب </a:t>
            </a:r>
            <a:br>
              <a:rPr lang="ar-SA" b="1" dirty="0" smtClean="0">
                <a:latin typeface="Aharoni" pitchFamily="2" charset="-79"/>
                <a:cs typeface="Aharoni" pitchFamily="2" charset="-79"/>
              </a:rPr>
            </a:br>
            <a:r>
              <a:rPr lang="ar-SA" b="1" dirty="0" smtClean="0">
                <a:latin typeface="Aharoni" pitchFamily="2" charset="-79"/>
                <a:cs typeface="Aharoni" pitchFamily="2" charset="-79"/>
              </a:rPr>
              <a:t>في موضوع : «</a:t>
            </a:r>
            <a:r>
              <a:rPr lang="ar-SA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المجموعات الغذائية وجهاز الهضم</a:t>
            </a:r>
            <a:r>
              <a:rPr lang="ar-SA" b="1" dirty="0" smtClean="0">
                <a:latin typeface="Aharoni" pitchFamily="2" charset="-79"/>
                <a:cs typeface="Aharoni" pitchFamily="2" charset="-79"/>
              </a:rPr>
              <a:t>»</a:t>
            </a:r>
            <a:r>
              <a:rPr lang="ar-SA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br>
              <a:rPr lang="ar-SA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ar-SA" b="1" dirty="0" smtClean="0">
                <a:latin typeface="Aharoni" pitchFamily="2" charset="-79"/>
                <a:cs typeface="Aharoni" pitchFamily="2" charset="-79"/>
              </a:rPr>
              <a:t>للصف: الخامس </a:t>
            </a:r>
            <a:r>
              <a:rPr lang="ar-SA" b="1" dirty="0" err="1" smtClean="0">
                <a:latin typeface="Aharoni" pitchFamily="2" charset="-79"/>
                <a:cs typeface="Aharoni" pitchFamily="2" charset="-79"/>
              </a:rPr>
              <a:t>إبتدائي</a:t>
            </a:r>
            <a:r>
              <a:rPr lang="ar-SA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he-IL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52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كيف نحافظ على جهازنا الهضمي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www.youtube.com/watch?v=yy4NFDVvRys</a:t>
            </a:r>
            <a:r>
              <a:rPr lang="ar-SA" dirty="0" smtClean="0"/>
              <a:t>  </a:t>
            </a:r>
          </a:p>
          <a:p>
            <a:endParaRPr lang="ar-SA" dirty="0"/>
          </a:p>
          <a:p>
            <a:endParaRPr lang="ar-SA" dirty="0" smtClean="0"/>
          </a:p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لحل الاسئلة اضغط هنا 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1. أذكر خلقين يجب فعلهما لكي نتجنب  الامراض؟ 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2. ماذا نفعل لكي نحافظ على نظافة غذاءنا؟ </a:t>
            </a:r>
          </a:p>
          <a:p>
            <a:endParaRPr lang="ar-SA" dirty="0"/>
          </a:p>
          <a:p>
            <a:r>
              <a:rPr lang="ar-SA" dirty="0" smtClean="0"/>
              <a:t>3.أذكر مرض واحد ذكر يمكن أن يصيب الانسان ما سببه؟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86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أجب عن الاسئلة المرفقة بورقة العمل . </a:t>
            </a:r>
          </a:p>
          <a:p>
            <a:endParaRPr lang="ar-SA" dirty="0"/>
          </a:p>
          <a:p>
            <a:r>
              <a:rPr lang="ar-SA" dirty="0" smtClean="0"/>
              <a:t>للوصول الى ورقة العمل </a:t>
            </a:r>
            <a:r>
              <a:rPr lang="ar-SA" dirty="0" err="1" smtClean="0">
                <a:hlinkClick r:id="rId3" action="ppaction://hlinkfile"/>
              </a:rPr>
              <a:t>إَضغط</a:t>
            </a:r>
            <a:r>
              <a:rPr lang="ar-SA" dirty="0" smtClean="0">
                <a:hlinkClick r:id="rId3" action="ppaction://hlinkfile"/>
              </a:rPr>
              <a:t> هنا </a:t>
            </a:r>
            <a:r>
              <a:rPr lang="ar-SA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52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لحل الاسئلة في ورقة العمل </a:t>
            </a:r>
            <a:r>
              <a:rPr lang="ar-SA" dirty="0" err="1" smtClean="0"/>
              <a:t>التاليه</a:t>
            </a:r>
            <a:r>
              <a:rPr lang="ar-SA" dirty="0" smtClean="0"/>
              <a:t> </a:t>
            </a:r>
            <a:r>
              <a:rPr lang="ar-SA" b="1" dirty="0" err="1" smtClean="0">
                <a:hlinkClick r:id="rId3" action="ppaction://hlinkfile"/>
              </a:rPr>
              <a:t>إضغط</a:t>
            </a:r>
            <a:r>
              <a:rPr lang="ar-SA" b="1" dirty="0" smtClean="0">
                <a:hlinkClick r:id="rId3" action="ppaction://hlinkfile"/>
              </a:rPr>
              <a:t> هنا </a:t>
            </a:r>
            <a:r>
              <a:rPr lang="ar-SA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42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عزيزي الطالب  عليك البحث من خلال الانترنت عن حدث </a:t>
            </a:r>
            <a:r>
              <a:rPr lang="ar-SA" b="1" dirty="0" err="1" smtClean="0"/>
              <a:t>يبيين</a:t>
            </a:r>
            <a:r>
              <a:rPr lang="ar-SA" b="1" dirty="0" smtClean="0"/>
              <a:t> اصابه شخص بسبب تلوث الطعام أو عن معلومات عن جهازنا الهضمي او عن صورة للهرم الغذائي وشرحه بالتفصيل ملاحظة: يمكنك </a:t>
            </a:r>
            <a:r>
              <a:rPr lang="ar-SA" b="1" dirty="0" err="1" smtClean="0"/>
              <a:t>الاستعانه</a:t>
            </a:r>
            <a:r>
              <a:rPr lang="ar-SA" b="1" dirty="0" smtClean="0"/>
              <a:t> بموقع ال</a:t>
            </a:r>
            <a:r>
              <a:rPr lang="en-US" b="1" dirty="0" err="1" smtClean="0"/>
              <a:t>yotube</a:t>
            </a:r>
            <a:r>
              <a:rPr lang="en-US" b="1" dirty="0" smtClean="0"/>
              <a:t> </a:t>
            </a:r>
            <a:r>
              <a:rPr lang="ar-SA" b="1" dirty="0" smtClean="0"/>
              <a:t>.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3562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4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31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4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916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17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0070C0"/>
                </a:solidFill>
              </a:rPr>
              <a:t>أهداف في مجال </a:t>
            </a:r>
            <a:r>
              <a:rPr lang="ar-SA" b="1" u="sng" dirty="0" err="1" smtClean="0">
                <a:solidFill>
                  <a:srgbClr val="0070C0"/>
                </a:solidFill>
              </a:rPr>
              <a:t>الانترجوسبة</a:t>
            </a:r>
            <a:r>
              <a:rPr lang="ar-SA" b="1" u="sng" dirty="0" smtClean="0">
                <a:solidFill>
                  <a:srgbClr val="0070C0"/>
                </a:solidFill>
              </a:rPr>
              <a:t> </a:t>
            </a:r>
            <a:endParaRPr lang="he-IL" b="1" u="sng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الهدف من هذا الامتحان هو كسر الروتين الذي تعود عليه الطالب , وهو جو الامتحان المخيف فهنا يمكن للطالب الاستمتاع وهو يقوم بحل أسئلة </a:t>
            </a:r>
            <a:r>
              <a:rPr lang="ar-SA" dirty="0" err="1" smtClean="0"/>
              <a:t>اامتحان</a:t>
            </a:r>
            <a:r>
              <a:rPr lang="ar-SA" dirty="0" smtClean="0"/>
              <a:t> من خلال مشاهدة فيديو والتنقل بين الصفحات 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60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1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2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4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69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946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514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8521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4988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61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0070C0"/>
                </a:solidFill>
              </a:rPr>
              <a:t>أهداف في مجال التفكير </a:t>
            </a:r>
            <a:endParaRPr lang="he-IL" b="1" u="sng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أن يفسر الطالب كيفية عمل أعضاء جهاز الهضم .</a:t>
            </a:r>
          </a:p>
          <a:p>
            <a:r>
              <a:rPr lang="ar-SA" dirty="0" smtClean="0"/>
              <a:t>أن يفسر الطالب اهمية الغذاء لجسمنا </a:t>
            </a:r>
          </a:p>
          <a:p>
            <a:r>
              <a:rPr lang="ar-SA" dirty="0" smtClean="0"/>
              <a:t>أن يصف الطالب المركبات </a:t>
            </a:r>
            <a:r>
              <a:rPr lang="ar-SA" dirty="0" err="1" smtClean="0"/>
              <a:t>ااسائية</a:t>
            </a:r>
            <a:r>
              <a:rPr lang="ar-SA" dirty="0" smtClean="0"/>
              <a:t> لجهاز الهضم ووظيفتها  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99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المهارات المكتسبة من هذا الامتحان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يمكن للطالب اكتساب مهارة البحث والمعرفة من خلال تصفحه بواسطة الانترنت 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89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لمحة عن الامتحان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هذا الامتحان اعد لطلاب صف خامس في </a:t>
            </a:r>
            <a:r>
              <a:rPr lang="ar-SA" dirty="0" err="1" smtClean="0"/>
              <a:t>موضع»المجموعات</a:t>
            </a:r>
            <a:r>
              <a:rPr lang="ar-SA" dirty="0" smtClean="0"/>
              <a:t> الغذائية وجهاز الهضم «  الهدف منه فحص استيعاب الطالب للمادة من خلال تمتعه وهو يحل الامتحان دون خوف بواسطة دمج الحاسوب والانترنت فيه 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09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www.youtube.com/watch?v=cZiDiAWUnuk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b="1" dirty="0" smtClean="0"/>
          </a:p>
          <a:p>
            <a:endParaRPr lang="ar-SA" b="1" dirty="0"/>
          </a:p>
          <a:p>
            <a:endParaRPr lang="ar-SA" b="1" dirty="0" smtClean="0"/>
          </a:p>
          <a:p>
            <a:r>
              <a:rPr lang="ar-SA" b="1" dirty="0" err="1" smtClean="0"/>
              <a:t>إضغط</a:t>
            </a:r>
            <a:r>
              <a:rPr lang="ar-SA" b="1" dirty="0" smtClean="0"/>
              <a:t> على الرابط أعلاه لكي تتمكن من حل الاسئلة  المرفقة في </a:t>
            </a:r>
            <a:r>
              <a:rPr lang="ar-SA" b="1" dirty="0" smtClean="0">
                <a:hlinkClick r:id="rId4" action="ppaction://hlinksldjump"/>
              </a:rPr>
              <a:t>الشريحة التالية </a:t>
            </a:r>
            <a:r>
              <a:rPr lang="ar-SA" b="1" dirty="0" smtClean="0"/>
              <a:t>.</a:t>
            </a:r>
            <a:endParaRPr lang="he-IL" b="1" dirty="0"/>
          </a:p>
        </p:txBody>
      </p:sp>
      <p:sp>
        <p:nvSpPr>
          <p:cNvPr id="4" name="חץ למטה 3"/>
          <p:cNvSpPr/>
          <p:nvPr/>
        </p:nvSpPr>
        <p:spPr>
          <a:xfrm rot="9990123">
            <a:off x="4857995" y="2412712"/>
            <a:ext cx="648072" cy="944292"/>
          </a:xfrm>
          <a:prstGeom prst="downArrow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5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/>
              <a:t>1. </a:t>
            </a:r>
            <a:r>
              <a:rPr lang="ar-SA" sz="2800" b="1" dirty="0"/>
              <a:t>أذكر ما هي أهمية الغذاء لجسمنا؟</a:t>
            </a:r>
          </a:p>
          <a:p>
            <a:pPr marL="0" indent="0">
              <a:buNone/>
            </a:pPr>
            <a:endParaRPr lang="ar-SA" sz="2800" b="1" dirty="0"/>
          </a:p>
          <a:p>
            <a:pPr marL="0" indent="0">
              <a:buNone/>
            </a:pPr>
            <a:r>
              <a:rPr lang="ar-SA" sz="2800" b="1" dirty="0" smtClean="0"/>
              <a:t> 2.</a:t>
            </a:r>
            <a:r>
              <a:rPr lang="ar-SA" sz="2800" b="1" dirty="0"/>
              <a:t> </a:t>
            </a:r>
            <a:r>
              <a:rPr lang="ar-SA" sz="2800" b="1" dirty="0" smtClean="0"/>
              <a:t>ما هي المواد اللازمة لإنتاج الطاقة ؟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3179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الغذاء الذي </a:t>
            </a:r>
            <a:r>
              <a:rPr lang="ar-SA" dirty="0" smtClean="0"/>
              <a:t>نتناوله </a:t>
            </a:r>
            <a:r>
              <a:rPr lang="ar-SA" dirty="0"/>
              <a:t>يجب </a:t>
            </a:r>
            <a:r>
              <a:rPr lang="ar-SA" dirty="0" smtClean="0"/>
              <a:t>ان </a:t>
            </a:r>
            <a:r>
              <a:rPr lang="ar-SA" dirty="0"/>
              <a:t>يمر عملية تغير </a:t>
            </a:r>
            <a:r>
              <a:rPr lang="ar-SA" dirty="0" smtClean="0"/>
              <a:t>–هضم </a:t>
            </a:r>
            <a:r>
              <a:rPr lang="ar-SA" dirty="0"/>
              <a:t>حتى يستطيع </a:t>
            </a:r>
            <a:r>
              <a:rPr lang="ar-SA" dirty="0" smtClean="0"/>
              <a:t>ان يستوعبه </a:t>
            </a:r>
            <a:r>
              <a:rPr lang="ar-SA" dirty="0"/>
              <a:t>الجسم</a:t>
            </a:r>
          </a:p>
          <a:p>
            <a:r>
              <a:rPr lang="ar-SA" dirty="0"/>
              <a:t>تتم عملية </a:t>
            </a:r>
            <a:r>
              <a:rPr lang="ar-SA" dirty="0" smtClean="0"/>
              <a:t>هضم الطعام </a:t>
            </a:r>
            <a:r>
              <a:rPr lang="ar-SA" dirty="0"/>
              <a:t>في جسمنا بقناة خاصة تسمى القناة الهضمية .</a:t>
            </a:r>
          </a:p>
          <a:p>
            <a:r>
              <a:rPr lang="ar-SA" dirty="0"/>
              <a:t>* اكتب بجانب السهم اسم العضو المشار </a:t>
            </a:r>
            <a:r>
              <a:rPr lang="ar-SA" dirty="0" smtClean="0"/>
              <a:t>اليه: للوصول الى الرسمة </a:t>
            </a:r>
            <a:r>
              <a:rPr lang="ar-SA" dirty="0" err="1" smtClean="0">
                <a:hlinkClick r:id="rId2" action="ppaction://hlinksldjump"/>
              </a:rPr>
              <a:t>إضغط</a:t>
            </a:r>
            <a:r>
              <a:rPr lang="ar-SA" dirty="0" smtClean="0">
                <a:hlinkClick r:id="rId2" action="ppaction://hlinksldjump"/>
              </a:rPr>
              <a:t> هنا </a:t>
            </a:r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جهازنا الهضمي </a:t>
            </a:r>
            <a:endParaRPr lang="he-I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704855" cy="5688632"/>
          </a:xfrm>
        </p:spPr>
      </p:pic>
      <p:sp>
        <p:nvSpPr>
          <p:cNvPr id="5" name="מלבן 4"/>
          <p:cNvSpPr/>
          <p:nvPr/>
        </p:nvSpPr>
        <p:spPr>
          <a:xfrm>
            <a:off x="5508104" y="249289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432969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724" y="4149080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131" y="4774439"/>
            <a:ext cx="2697269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021" y="5445224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338967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56" y="4542892"/>
            <a:ext cx="22494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עץ">
  <a:themeElements>
    <a:clrScheme name="נעץ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נעץ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נע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</TotalTime>
  <Words>336</Words>
  <Application>Microsoft Office PowerPoint</Application>
  <PresentationFormat>‫הצגה על המסך (4:3)</PresentationFormat>
  <Paragraphs>52</Paragraphs>
  <Slides>28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29" baseType="lpstr">
      <vt:lpstr>נעץ</vt:lpstr>
      <vt:lpstr>بسم الله الرحمن الرحيم        نموذج إمتحان علوم محوسب  في موضوع : «المجموعات الغذائية وجهاز الهضم»  للصف: الخامس إبتدائي </vt:lpstr>
      <vt:lpstr>أهداف في مجال الانترجوسبة </vt:lpstr>
      <vt:lpstr>أهداف في مجال التفكير </vt:lpstr>
      <vt:lpstr>المهارات المكتسبة من هذا الامتحان </vt:lpstr>
      <vt:lpstr>لمحة عن الامتحان </vt:lpstr>
      <vt:lpstr>http://www.youtube.com/watch?v=cZiDiAWUnuk </vt:lpstr>
      <vt:lpstr>מצגת של PowerPoint</vt:lpstr>
      <vt:lpstr>جهازنا الهضمي </vt:lpstr>
      <vt:lpstr>מצגת של PowerPoint</vt:lpstr>
      <vt:lpstr>كيف نحافظ على جهازنا الهضمي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      نموذج إمتحان علوم محوسب  في موضوع : «المجموعات الغذائية وجهاز الهضم»  للصف: الخامس إبتدائي</dc:title>
  <dc:creator>אנגאם</dc:creator>
  <cp:lastModifiedBy>אנגאם</cp:lastModifiedBy>
  <cp:revision>7</cp:revision>
  <dcterms:created xsi:type="dcterms:W3CDTF">2013-04-29T15:12:04Z</dcterms:created>
  <dcterms:modified xsi:type="dcterms:W3CDTF">2013-04-29T16:20:56Z</dcterms:modified>
</cp:coreProperties>
</file>