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1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52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242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25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879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57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57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82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437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140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14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3E26-7912-4B19-A92C-0609BBA926A5}" type="datetimeFigureOut">
              <a:rPr lang="he-IL" smtClean="0"/>
              <a:t>י"ח/טבת/תשע"ג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1F6F-F980-4530-8B8B-08F6E3FC4F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23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7560839" cy="612067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70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136903" cy="5760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793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12968" cy="65973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87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‫הצגה על המסך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אנגאם</dc:creator>
  <cp:lastModifiedBy>אנגאם</cp:lastModifiedBy>
  <cp:revision>1</cp:revision>
  <dcterms:created xsi:type="dcterms:W3CDTF">2012-12-31T07:14:00Z</dcterms:created>
  <dcterms:modified xsi:type="dcterms:W3CDTF">2012-12-31T07:21:40Z</dcterms:modified>
</cp:coreProperties>
</file>