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  <p:sldId id="256" r:id="rId3"/>
    <p:sldId id="259" r:id="rId4"/>
    <p:sldId id="260" r:id="rId5"/>
    <p:sldId id="269" r:id="rId6"/>
    <p:sldId id="257" r:id="rId7"/>
    <p:sldId id="270" r:id="rId8"/>
    <p:sldId id="261" r:id="rId9"/>
    <p:sldId id="263" r:id="rId10"/>
    <p:sldId id="262" r:id="rId11"/>
    <p:sldId id="264" r:id="rId12"/>
    <p:sldId id="279" r:id="rId13"/>
    <p:sldId id="265" r:id="rId14"/>
    <p:sldId id="266" r:id="rId15"/>
    <p:sldId id="267" r:id="rId16"/>
    <p:sldId id="268" r:id="rId17"/>
    <p:sldId id="271" r:id="rId18"/>
    <p:sldId id="272" r:id="rId19"/>
    <p:sldId id="274" r:id="rId20"/>
    <p:sldId id="275" r:id="rId21"/>
    <p:sldId id="273" r:id="rId22"/>
    <p:sldId id="276" r:id="rId23"/>
    <p:sldId id="277" r:id="rId2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83F6-DE8C-4312-9468-FCD8E558F836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4DA32-3E35-4035-8D32-3F9A353597C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83F6-DE8C-4312-9468-FCD8E558F836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4DA32-3E35-4035-8D32-3F9A353597C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83F6-DE8C-4312-9468-FCD8E558F836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4DA32-3E35-4035-8D32-3F9A353597C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83F6-DE8C-4312-9468-FCD8E558F836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4DA32-3E35-4035-8D32-3F9A353597C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83F6-DE8C-4312-9468-FCD8E558F836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4DA32-3E35-4035-8D32-3F9A353597C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83F6-DE8C-4312-9468-FCD8E558F836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4DA32-3E35-4035-8D32-3F9A353597C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83F6-DE8C-4312-9468-FCD8E558F836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4DA32-3E35-4035-8D32-3F9A353597C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83F6-DE8C-4312-9468-FCD8E558F836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4DA32-3E35-4035-8D32-3F9A353597C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83F6-DE8C-4312-9468-FCD8E558F836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4DA32-3E35-4035-8D32-3F9A353597C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83F6-DE8C-4312-9468-FCD8E558F836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4DA32-3E35-4035-8D32-3F9A353597C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183F6-DE8C-4312-9468-FCD8E558F836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4DA32-3E35-4035-8D32-3F9A353597CC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183F6-DE8C-4312-9468-FCD8E558F836}" type="datetimeFigureOut">
              <a:rPr lang="he-IL" smtClean="0"/>
              <a:t>ג'/אייר/תשע"ג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4DA32-3E35-4035-8D32-3F9A353597CC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YYiA3vNzQLEE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y_rsrb3Pew8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URyfcERcwxI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3074" name="Picture 2" descr="C:\Users\Esam\Pictures\pink buonther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2954" y="0"/>
            <a:ext cx="9196954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59632" y="1268760"/>
            <a:ext cx="4680520" cy="39703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r>
              <a:rPr lang="ar-SA" sz="6600" dirty="0" smtClean="0">
                <a:solidFill>
                  <a:srgbClr val="FF99CC"/>
                </a:solidFill>
              </a:rPr>
              <a:t>مرحباً يا </a:t>
            </a:r>
            <a:r>
              <a:rPr lang="ar-SA" sz="6600" dirty="0" err="1" smtClean="0">
                <a:solidFill>
                  <a:srgbClr val="FF99CC"/>
                </a:solidFill>
              </a:rPr>
              <a:t>طلاب </a:t>
            </a:r>
            <a:r>
              <a:rPr lang="ar-SA" sz="6600" dirty="0" smtClean="0">
                <a:solidFill>
                  <a:srgbClr val="FF99CC"/>
                </a:solidFill>
              </a:rPr>
              <a:t>, اليوم سوف أقوم أنا </a:t>
            </a:r>
            <a:r>
              <a:rPr lang="ar-SA" sz="6600" dirty="0" err="1" smtClean="0">
                <a:solidFill>
                  <a:srgbClr val="FF99CC"/>
                </a:solidFill>
              </a:rPr>
              <a:t>بمرافقتكم </a:t>
            </a:r>
            <a:r>
              <a:rPr lang="ar-SA" sz="5400" dirty="0" err="1" smtClean="0">
                <a:solidFill>
                  <a:srgbClr val="FF99CC"/>
                </a:solidFill>
                <a:sym typeface="Wingdings" pitchFamily="2" charset="2"/>
              </a:rPr>
              <a:t></a:t>
            </a:r>
            <a:endParaRPr lang="he-IL" sz="5400" dirty="0">
              <a:solidFill>
                <a:srgbClr val="FF99CC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4098" name="Picture 2" descr="C:\Users\Esam\Pictures\pink buonther\imagesCA5Q8DB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6382"/>
            <a:ext cx="9144000" cy="690438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67544" y="188640"/>
            <a:ext cx="8136904" cy="14465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4400" dirty="0" smtClean="0"/>
              <a:t>هيا بنا لنتعرف على حيوانات أخرى في القطب</a:t>
            </a:r>
            <a:endParaRPr lang="he-IL" sz="4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2050" name="Picture 2" descr="C:\Users\Esam\Pictures\pink buonther\images.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5196007"/>
            <a:ext cx="4860032" cy="16619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US" sz="2400" dirty="0" smtClean="0">
                <a:hlinkClick r:id="rId3"/>
              </a:rPr>
              <a:t>http://www.youtube.com/watch?v=YYiA3vNzQLEE</a:t>
            </a:r>
            <a:endParaRPr lang="en-US" sz="2400" dirty="0" smtClean="0"/>
          </a:p>
          <a:p>
            <a:endParaRPr lang="ar-SA" sz="3600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2050" name="Picture 2" descr="C:\Users\Esam\Pictures\pink buonther\images.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5196007"/>
            <a:ext cx="8028384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US" sz="3600" dirty="0" smtClean="0"/>
              <a:t>http://www.youtube.com/watch?v=IdSap3zHc_o&amp;NR=1&amp;feature=endscreen</a:t>
            </a:r>
            <a:endParaRPr lang="ar-SA" sz="3600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7170" name="Picture 2" descr="C:\Users\Esam\Pictures\pink buonther\untitle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0552" y="0"/>
            <a:ext cx="9354552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2050" name="Picture 2" descr="C:\Users\Esam\Pictures\pink buonther\images.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5229200"/>
            <a:ext cx="4860032" cy="13542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US" sz="3200" dirty="0" smtClean="0"/>
              <a:t>http://www.youtube.com/watch?v=VkYTt3-MH9Q</a:t>
            </a:r>
            <a:endParaRPr lang="ar-SA" sz="3200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8194" name="Picture 2" descr="C:\Users\Esam\Pictures\pink buonther\ice-penguin_950_waterma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625" y="0"/>
            <a:ext cx="904875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11266" name="Picture 2" descr="C:\Users\Esam\Pictures\pink buonther\the-pink-panther-classic-cartoon-collection--20060126042734513-0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9552" y="908720"/>
            <a:ext cx="4392488" cy="15696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4800" dirty="0" smtClean="0"/>
              <a:t>انتهت رحلتنا انا في طريق العودة </a:t>
            </a:r>
            <a:endParaRPr lang="he-IL" sz="4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Esam\Pictures\pink buonther\pink-panth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4139952" cy="666936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03848" y="1196752"/>
            <a:ext cx="5616624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5400" dirty="0" smtClean="0"/>
              <a:t>ماذا يحدث لو أن الدب القطبي يذهب الى </a:t>
            </a:r>
            <a:r>
              <a:rPr lang="ar-SA" sz="5400" dirty="0" err="1" smtClean="0"/>
              <a:t>الصحراء ؟؟</a:t>
            </a:r>
            <a:r>
              <a:rPr lang="ar-SA" sz="5400" dirty="0" smtClean="0"/>
              <a:t> هل يحتمل العيش </a:t>
            </a:r>
            <a:r>
              <a:rPr lang="ar-SA" sz="5400" dirty="0" err="1" smtClean="0"/>
              <a:t>هناك ؟؟</a:t>
            </a:r>
            <a:endParaRPr lang="he-IL" sz="5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Esam\Pictures\pink buonther\_12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940152" cy="659735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868144" y="980728"/>
            <a:ext cx="2808312" cy="41549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6600" dirty="0" smtClean="0"/>
              <a:t>لنسترق النظر لتلك الرحلة </a:t>
            </a:r>
            <a:endParaRPr lang="he-IL" sz="6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122" name="Picture 2" descr="C:\Users\Esam\Pictures\pink buonther\imagesCA8S5YZ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</p:spPr>
      </p:pic>
      <p:sp>
        <p:nvSpPr>
          <p:cNvPr id="6" name="הסבר ענן 5"/>
          <p:cNvSpPr/>
          <p:nvPr/>
        </p:nvSpPr>
        <p:spPr>
          <a:xfrm>
            <a:off x="-252536" y="548680"/>
            <a:ext cx="3240360" cy="2808312"/>
          </a:xfrm>
          <a:prstGeom prst="cloudCallout">
            <a:avLst>
              <a:gd name="adj1" fmla="val 73487"/>
              <a:gd name="adj2" fmla="val 340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xtBox 6"/>
          <p:cNvSpPr txBox="1"/>
          <p:nvPr/>
        </p:nvSpPr>
        <p:spPr>
          <a:xfrm>
            <a:off x="0" y="548680"/>
            <a:ext cx="2160240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dirty="0" smtClean="0"/>
              <a:t>أرجو الحفاظ على الهدوء والانتباه </a:t>
            </a:r>
            <a:endParaRPr lang="he-IL" sz="4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1026" name="Picture 2" descr="C:\Users\Esam\Pictures\pink buonther\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4624"/>
            <a:ext cx="9144000" cy="681337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860032" y="908720"/>
            <a:ext cx="3888432" cy="56323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6000" dirty="0" smtClean="0"/>
              <a:t>أريد الذهاب الى مكان بارد وتوجد فيه ثلوج </a:t>
            </a:r>
            <a:r>
              <a:rPr lang="ar-SA" sz="6000" dirty="0" err="1" smtClean="0"/>
              <a:t>وجليد ..</a:t>
            </a:r>
            <a:r>
              <a:rPr lang="ar-SA" sz="6000" dirty="0" smtClean="0"/>
              <a:t> </a:t>
            </a:r>
            <a:r>
              <a:rPr lang="ar-SA" sz="6000" dirty="0" err="1" smtClean="0"/>
              <a:t>امممم</a:t>
            </a:r>
            <a:r>
              <a:rPr lang="ar-SA" sz="6000" dirty="0" smtClean="0"/>
              <a:t> الى الى أين </a:t>
            </a:r>
            <a:r>
              <a:rPr lang="ar-SA" sz="6000" dirty="0" err="1" smtClean="0"/>
              <a:t>أذهب ؟</a:t>
            </a:r>
            <a:endParaRPr lang="he-IL" sz="6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2050" name="Picture 2" descr="C:\Users\Esam\Pictures\pink buonther\images.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5445224"/>
            <a:ext cx="4860032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US" sz="2400" dirty="0" smtClean="0">
                <a:hlinkClick r:id="rId3"/>
              </a:rPr>
              <a:t>http://www.youtube.com/watch?v=y_rsrb3Pew8</a:t>
            </a:r>
            <a:endParaRPr lang="en-US" sz="2400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Esam\Pictures\pink buonther\pinku001hp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092280" cy="727280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364088" y="1268760"/>
            <a:ext cx="3240360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dirty="0" smtClean="0"/>
              <a:t>هيا نجيب على الأسئلة وبالتأكيد سوف أجيب أنا بصورة صحيحة, من </a:t>
            </a:r>
            <a:r>
              <a:rPr lang="ar-SA" sz="4000" dirty="0" err="1" smtClean="0"/>
              <a:t>يسبقني ؟؟</a:t>
            </a:r>
            <a:endParaRPr lang="he-IL" sz="4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992" y="260648"/>
            <a:ext cx="9073008" cy="64940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smtClean="0"/>
              <a:t>- ما المقصود </a:t>
            </a:r>
            <a:r>
              <a:rPr lang="ar-SA" sz="3200" dirty="0" err="1" smtClean="0"/>
              <a:t>بالتكيف ؟</a:t>
            </a:r>
            <a:endParaRPr lang="ar-SA" sz="3200" dirty="0" smtClean="0"/>
          </a:p>
          <a:p>
            <a:endParaRPr lang="ar-SA" sz="3200" dirty="0"/>
          </a:p>
          <a:p>
            <a:endParaRPr lang="ar-SA" sz="3200" dirty="0" smtClean="0"/>
          </a:p>
          <a:p>
            <a:endParaRPr lang="ar-SA" sz="3200" dirty="0"/>
          </a:p>
          <a:p>
            <a:r>
              <a:rPr lang="ar-SA" sz="3200" dirty="0" smtClean="0"/>
              <a:t>- أذكر ثلاثة تراكيب تساعد الجمل على التكيف في الصحراء.</a:t>
            </a:r>
          </a:p>
          <a:p>
            <a:endParaRPr lang="ar-SA" sz="3200" dirty="0"/>
          </a:p>
          <a:p>
            <a:endParaRPr lang="ar-SA" sz="3200" dirty="0" smtClean="0"/>
          </a:p>
          <a:p>
            <a:endParaRPr lang="ar-SA" sz="3200" dirty="0" smtClean="0"/>
          </a:p>
          <a:p>
            <a:r>
              <a:rPr lang="ar-SA" sz="3200" dirty="0" smtClean="0"/>
              <a:t>- لماذا لا يتجمد دم الدب القطبي على الرغم أه يعيش في بيئة متجمدة طوال حياته.</a:t>
            </a:r>
          </a:p>
          <a:p>
            <a:endParaRPr lang="ar-SA" sz="3200" dirty="0"/>
          </a:p>
          <a:p>
            <a:endParaRPr lang="ar-SA" sz="3200" dirty="0" smtClean="0"/>
          </a:p>
          <a:p>
            <a:r>
              <a:rPr lang="ar-SA" sz="3200" dirty="0" smtClean="0"/>
              <a:t> </a:t>
            </a:r>
            <a:endParaRPr lang="he-IL" sz="3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Esam\Pictures\pink buonther\elaminator_pink_panther__1386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0648"/>
            <a:ext cx="6444208" cy="638496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444208" y="1196752"/>
            <a:ext cx="2304256" cy="403187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smtClean="0"/>
              <a:t>لديكم وظيفة </a:t>
            </a:r>
            <a:r>
              <a:rPr lang="ar-SA" sz="3200" dirty="0" err="1" smtClean="0"/>
              <a:t>بيتية</a:t>
            </a:r>
            <a:r>
              <a:rPr lang="ar-SA" sz="3200" dirty="0" smtClean="0"/>
              <a:t> </a:t>
            </a:r>
          </a:p>
          <a:p>
            <a:r>
              <a:rPr lang="ar-SA" sz="3200" dirty="0" err="1" smtClean="0"/>
              <a:t>الصفحة </a:t>
            </a:r>
            <a:r>
              <a:rPr lang="ar-SA" sz="3200" dirty="0" smtClean="0"/>
              <a:t>: 39</a:t>
            </a:r>
          </a:p>
          <a:p>
            <a:r>
              <a:rPr lang="ar-SA" sz="3200" dirty="0" smtClean="0"/>
              <a:t>أسئلة 1+2+3</a:t>
            </a:r>
          </a:p>
          <a:p>
            <a:endParaRPr lang="ar-SA" sz="3200" dirty="0"/>
          </a:p>
          <a:p>
            <a:r>
              <a:rPr lang="ar-SA" sz="3200" dirty="0" smtClean="0"/>
              <a:t>قوموا بتسجيل الوظيفة في دفاتركم </a:t>
            </a:r>
            <a:endParaRPr lang="he-IL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4098" name="Picture 2" descr="C:\Users\Esam\Pictures\pink buonther\imagesCA5Q8DB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6382"/>
            <a:ext cx="9144000" cy="690438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67544" y="188640"/>
            <a:ext cx="8136904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6600" dirty="0" smtClean="0"/>
              <a:t>هيا بنا لنذهب للرحلة</a:t>
            </a:r>
            <a:endParaRPr lang="he-IL" sz="6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122" name="Picture 2" descr="C:\Users\Esam\Pictures\pink buonther\imagesCA8S5YZ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</p:spPr>
      </p:pic>
      <p:sp>
        <p:nvSpPr>
          <p:cNvPr id="6" name="הסבר ענן 5"/>
          <p:cNvSpPr/>
          <p:nvPr/>
        </p:nvSpPr>
        <p:spPr>
          <a:xfrm>
            <a:off x="-252536" y="548680"/>
            <a:ext cx="3240360" cy="2808312"/>
          </a:xfrm>
          <a:prstGeom prst="cloudCallout">
            <a:avLst>
              <a:gd name="adj1" fmla="val 73487"/>
              <a:gd name="adj2" fmla="val 340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TextBox 6"/>
          <p:cNvSpPr txBox="1"/>
          <p:nvPr/>
        </p:nvSpPr>
        <p:spPr>
          <a:xfrm>
            <a:off x="0" y="548680"/>
            <a:ext cx="2160240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dirty="0" smtClean="0"/>
              <a:t>أرجو الحفاظ على الهدوء والانتباه </a:t>
            </a:r>
            <a:endParaRPr lang="he-IL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9218" name="Picture 2" descr="C:\Users\Esam\Pictures\pink buonther\2ug13s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-459432"/>
            <a:ext cx="9144001" cy="731743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-324544" y="4941168"/>
            <a:ext cx="612068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dirty="0" smtClean="0"/>
              <a:t>كم أنا سعيد</a:t>
            </a:r>
            <a:r>
              <a:rPr lang="ar-SA" sz="4000" dirty="0"/>
              <a:t> </a:t>
            </a:r>
            <a:r>
              <a:rPr lang="ar-SA" sz="4000" dirty="0" smtClean="0"/>
              <a:t>في هذه </a:t>
            </a:r>
            <a:r>
              <a:rPr lang="ar-SA" sz="4000" dirty="0" err="1" smtClean="0"/>
              <a:t>الرحلة </a:t>
            </a:r>
            <a:r>
              <a:rPr lang="ar-SA" dirty="0" err="1" smtClean="0">
                <a:sym typeface="Wingdings" pitchFamily="2" charset="2"/>
              </a:rPr>
              <a:t></a:t>
            </a:r>
            <a:endParaRPr lang="he-I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2050" name="Picture 2" descr="C:\Users\Esam\Pictures\pink buonther\images.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5301208"/>
            <a:ext cx="6516216" cy="147732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US" sz="3600" dirty="0" smtClean="0">
                <a:hlinkClick r:id="rId3"/>
              </a:rPr>
              <a:t>http://www.youtube.com/watch?v=URyfcERcwxI</a:t>
            </a:r>
            <a:endParaRPr lang="ar-SA" sz="3600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10242" name="Picture 2" descr="C:\Users\Esam\Pictures\pink buonther\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הסבר ענן 4"/>
          <p:cNvSpPr/>
          <p:nvPr/>
        </p:nvSpPr>
        <p:spPr>
          <a:xfrm>
            <a:off x="3059832" y="0"/>
            <a:ext cx="2952328" cy="2376264"/>
          </a:xfrm>
          <a:prstGeom prst="cloudCallout">
            <a:avLst>
              <a:gd name="adj1" fmla="val -17392"/>
              <a:gd name="adj2" fmla="val 777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TextBox 5"/>
          <p:cNvSpPr txBox="1"/>
          <p:nvPr/>
        </p:nvSpPr>
        <p:spPr>
          <a:xfrm>
            <a:off x="2699792" y="404664"/>
            <a:ext cx="2448272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dirty="0" err="1" smtClean="0"/>
              <a:t>اوووه</a:t>
            </a:r>
            <a:r>
              <a:rPr lang="ar-SA" sz="3200" dirty="0" smtClean="0"/>
              <a:t> يا الهي درجات الحرارة المنخفضة لا تناسبني أبداً</a:t>
            </a:r>
            <a:endParaRPr lang="he-IL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6146" name="Picture 2" descr="C:\Users\Esam\Pictures\pink buonther\images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57819"/>
            <a:ext cx="9144000" cy="69158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5122" name="Picture 2" descr="C:\Users\Esam\Pictures\pink buonther\imagesCA8S5YZJ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262" y="0"/>
            <a:ext cx="9090738" cy="685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611560" y="3645024"/>
            <a:ext cx="7488832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6000" dirty="0" smtClean="0"/>
              <a:t>توجد لديكم بطاقات, عليكم كتابة الاجابة </a:t>
            </a:r>
            <a:r>
              <a:rPr lang="ar-SA" sz="6000" dirty="0" err="1" smtClean="0"/>
              <a:t>عليها </a:t>
            </a:r>
            <a:r>
              <a:rPr lang="ar-SA" sz="6000" dirty="0" smtClean="0"/>
              <a:t>, أرجو التركيز والهدوء.</a:t>
            </a:r>
            <a:endParaRPr lang="he-IL" sz="6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178</Words>
  <Application>Microsoft Office PowerPoint</Application>
  <PresentationFormat>‫הצגה על המסך (4:3)</PresentationFormat>
  <Paragraphs>35</Paragraphs>
  <Slides>23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23</vt:i4>
      </vt:variant>
    </vt:vector>
  </HeadingPairs>
  <TitlesOfParts>
    <vt:vector size="24" baseType="lpstr">
      <vt:lpstr>ערכת נושא Office</vt:lpstr>
      <vt:lpstr>שקופית 1</vt:lpstr>
      <vt:lpstr>שקופית 2</vt:lpstr>
      <vt:lpstr>שקופית 3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שקופית 10</vt:lpstr>
      <vt:lpstr>שקופית 11</vt:lpstr>
      <vt:lpstr>שקופית 12</vt:lpstr>
      <vt:lpstr>שקופית 13</vt:lpstr>
      <vt:lpstr>שקופית 14</vt:lpstr>
      <vt:lpstr>שקופית 15</vt:lpstr>
      <vt:lpstr>שקופית 16</vt:lpstr>
      <vt:lpstr>שקופית 17</vt:lpstr>
      <vt:lpstr>שקופית 18</vt:lpstr>
      <vt:lpstr>שקופית 19</vt:lpstr>
      <vt:lpstr>שקופית 20</vt:lpstr>
      <vt:lpstr>שקופית 21</vt:lpstr>
      <vt:lpstr>שקופית 22</vt:lpstr>
      <vt:lpstr>שקופית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Esam</dc:creator>
  <cp:lastModifiedBy>Esam</cp:lastModifiedBy>
  <cp:revision>9</cp:revision>
  <dcterms:created xsi:type="dcterms:W3CDTF">2013-04-13T11:44:20Z</dcterms:created>
  <dcterms:modified xsi:type="dcterms:W3CDTF">2013-04-13T13:25:26Z</dcterms:modified>
</cp:coreProperties>
</file>