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051825-C246-4235-B451-29742E6AE49B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48B091-ACD1-48D9-9B1E-1711282BB246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Esam\Pictures\beat 7iatie\7ors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07904" cy="328498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8" name="Picture 4" descr="C:\Users\Esam\Pictures\beat 7iatie\Lantau-beach-s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276872"/>
            <a:ext cx="5940152" cy="2294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Esam\Pictures\beat 7iatie\s7r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509120"/>
            <a:ext cx="6012160" cy="25649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0" name="Picture 6" descr="C:\Users\Esam\Pictures\beat 7iatie\untitl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429000"/>
            <a:ext cx="3686154" cy="3429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3" descr="C:\Users\Esam\Pictures\beat 7iatie\imagesCA9OXTO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0"/>
            <a:ext cx="5724128" cy="237506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זרימה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Esam</dc:creator>
  <cp:lastModifiedBy>Esam</cp:lastModifiedBy>
  <cp:revision>1</cp:revision>
  <dcterms:created xsi:type="dcterms:W3CDTF">2013-03-31T16:55:48Z</dcterms:created>
  <dcterms:modified xsi:type="dcterms:W3CDTF">2013-03-31T17:04:05Z</dcterms:modified>
</cp:coreProperties>
</file>