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825-C246-4235-B451-29742E6AE49B}" type="datetimeFigureOut">
              <a:rPr lang="he-IL" smtClean="0"/>
              <a:t>כ'/ניסן/תשע"ג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B091-ACD1-48D9-9B1E-1711282BB246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825-C246-4235-B451-29742E6AE49B}" type="datetimeFigureOut">
              <a:rPr lang="he-IL" smtClean="0"/>
              <a:t>כ'/ניסן/תשע"ג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B091-ACD1-48D9-9B1E-1711282BB24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825-C246-4235-B451-29742E6AE49B}" type="datetimeFigureOut">
              <a:rPr lang="he-IL" smtClean="0"/>
              <a:t>כ'/ניסן/תשע"ג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B091-ACD1-48D9-9B1E-1711282BB24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825-C246-4235-B451-29742E6AE49B}" type="datetimeFigureOut">
              <a:rPr lang="he-IL" smtClean="0"/>
              <a:t>כ'/ניסן/תשע"ג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B091-ACD1-48D9-9B1E-1711282BB24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825-C246-4235-B451-29742E6AE49B}" type="datetimeFigureOut">
              <a:rPr lang="he-IL" smtClean="0"/>
              <a:t>כ'/ניסן/תשע"ג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B091-ACD1-48D9-9B1E-1711282BB246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825-C246-4235-B451-29742E6AE49B}" type="datetimeFigureOut">
              <a:rPr lang="he-IL" smtClean="0"/>
              <a:t>כ'/ניסן/תשע"ג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B091-ACD1-48D9-9B1E-1711282BB24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825-C246-4235-B451-29742E6AE49B}" type="datetimeFigureOut">
              <a:rPr lang="he-IL" smtClean="0"/>
              <a:t>כ'/ניסן/תשע"ג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B091-ACD1-48D9-9B1E-1711282BB24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825-C246-4235-B451-29742E6AE49B}" type="datetimeFigureOut">
              <a:rPr lang="he-IL" smtClean="0"/>
              <a:t>כ'/ניסן/תשע"ג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B091-ACD1-48D9-9B1E-1711282BB24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825-C246-4235-B451-29742E6AE49B}" type="datetimeFigureOut">
              <a:rPr lang="he-IL" smtClean="0"/>
              <a:t>כ'/ניסן/תשע"ג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B091-ACD1-48D9-9B1E-1711282BB24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825-C246-4235-B451-29742E6AE49B}" type="datetimeFigureOut">
              <a:rPr lang="he-IL" smtClean="0"/>
              <a:t>כ'/ניסן/תשע"ג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B091-ACD1-48D9-9B1E-1711282BB24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825-C246-4235-B451-29742E6AE49B}" type="datetimeFigureOut">
              <a:rPr lang="he-IL" smtClean="0"/>
              <a:t>כ'/ניסן/תשע"ג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48B091-ACD1-48D9-9B1E-1711282BB246}" type="slidenum">
              <a:rPr lang="he-IL" smtClean="0"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051825-C246-4235-B451-29742E6AE49B}" type="datetimeFigureOut">
              <a:rPr lang="he-IL" smtClean="0"/>
              <a:t>כ'/ניסן/תשע"ג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48B091-ACD1-48D9-9B1E-1711282BB246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 descr="C:\Users\Esam\Pictures\beat 7iatie\7ors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707904" cy="328498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28" name="Picture 4" descr="C:\Users\Esam\Pictures\beat 7iatie\Lantau-beach-se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276872"/>
            <a:ext cx="5940152" cy="2294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C:\Users\Esam\Pictures\beat 7iatie\s7r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509120"/>
            <a:ext cx="6012160" cy="256490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30" name="Picture 6" descr="C:\Users\Esam\Pictures\beat 7iatie\untitle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429000"/>
            <a:ext cx="3686154" cy="3429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3" descr="C:\Users\Esam\Pictures\beat 7iatie\imagesCA9OXTO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0"/>
            <a:ext cx="5724128" cy="237506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800" decel="100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0</Words>
  <Application>Microsoft Office PowerPoint</Application>
  <PresentationFormat>‫הצגה על המסך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זרימה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Esam</dc:creator>
  <cp:lastModifiedBy>Esam</cp:lastModifiedBy>
  <cp:revision>1</cp:revision>
  <dcterms:created xsi:type="dcterms:W3CDTF">2013-03-31T16:55:48Z</dcterms:created>
  <dcterms:modified xsi:type="dcterms:W3CDTF">2013-03-31T17:04:05Z</dcterms:modified>
</cp:coreProperties>
</file>