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BA14C7-01F8-40BB-9E52-6468231CC12F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8693F-3A59-4C38-93A9-CA2C541F35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3BB696-5935-4805-AB73-6ACF31F76466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D3EAA-57A3-4A17-AA0A-77F1DFA381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A46B2-E428-49DF-B32F-28B148E7B871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23882-9358-4BBD-ABE5-6936DED0E6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241FDB-2921-419C-8F28-BF147759D7AE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3B7F9-E1B0-4EAC-AE41-8F63E494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60756-028B-46C9-80F8-BD03E28CB037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3A5B5-AB14-4E16-8E42-6DC6E76D94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AF556-28A7-42D1-AACA-A92744D865AE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0761D-8323-47DB-9523-4253D32375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346D87-B416-43A0-8B02-CEFFB992E4DD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2C62A-2A9C-443C-9AC7-A00FE51AB1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D0A72-2C65-4D48-923D-CD30159644D0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FF252A-6B6E-4E6C-9066-72F78B1DDA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30363-49CD-4601-92CF-FE9AB671B86A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594D1-A915-40E3-8A20-1FF123A53A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D82D3-0A2E-41FB-9A13-9CC0CA16FA7B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8AF1DD96-4131-418C-B8AF-BD06C672D9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3E8B675B-B048-478A-976E-4423825F05B8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12916-0B8F-49AE-9E9D-EA4A3D2CF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C85C2CD-E985-4C2A-94DB-181740878F73}" type="datetimeFigureOut">
              <a:rPr lang="en-US" smtClean="0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78CC40A-1DE4-4855-B99B-17E5F2DCC8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sz="88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لعبة الصورة المخفية</a:t>
            </a:r>
            <a:endParaRPr lang="en-US" sz="8800" cap="none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6" name="Picture 54" descr="C:\Users\Esam\Pictures\rotom s7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Flowchart: Process 11"/>
          <p:cNvSpPr/>
          <p:nvPr/>
        </p:nvSpPr>
        <p:spPr>
          <a:xfrm>
            <a:off x="0" y="0"/>
            <a:ext cx="4876800" cy="3429000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Flowchart: Process 16"/>
          <p:cNvSpPr/>
          <p:nvPr/>
        </p:nvSpPr>
        <p:spPr>
          <a:xfrm>
            <a:off x="0" y="3429000"/>
            <a:ext cx="4953000" cy="3429000"/>
          </a:xfrm>
          <a:prstGeom prst="flowChartProcess">
            <a:avLst/>
          </a:prstGeom>
          <a:solidFill>
            <a:srgbClr val="FF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Flowchart: Process 10"/>
          <p:cNvSpPr/>
          <p:nvPr/>
        </p:nvSpPr>
        <p:spPr>
          <a:xfrm>
            <a:off x="4876800" y="3352800"/>
            <a:ext cx="4267200" cy="3505200"/>
          </a:xfrm>
          <a:prstGeom prst="flowChartProcess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Flowchart: Process 15"/>
          <p:cNvSpPr/>
          <p:nvPr/>
        </p:nvSpPr>
        <p:spPr>
          <a:xfrm>
            <a:off x="4876800" y="0"/>
            <a:ext cx="4267200" cy="3429000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Bevel 17"/>
          <p:cNvSpPr/>
          <p:nvPr/>
        </p:nvSpPr>
        <p:spPr>
          <a:xfrm>
            <a:off x="5410200" y="5943600"/>
            <a:ext cx="3429000" cy="9144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EEECE1"/>
                </a:outerShdw>
              </a:effectLst>
            </a:endParaRPr>
          </a:p>
        </p:txBody>
      </p:sp>
      <p:sp>
        <p:nvSpPr>
          <p:cNvPr id="28" name="Rectangle 18"/>
          <p:cNvSpPr/>
          <p:nvPr/>
        </p:nvSpPr>
        <p:spPr>
          <a:xfrm>
            <a:off x="5364088" y="6150114"/>
            <a:ext cx="32514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ازاحة المربع</a:t>
            </a:r>
            <a:endParaRPr lang="en-US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548680"/>
            <a:ext cx="381642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 smtClean="0"/>
              <a:t>1- تستوعب النباتات الماء بواسطة_______ وتفرز الماء الى البيئة </a:t>
            </a:r>
            <a:r>
              <a:rPr lang="ar-SA" sz="2000" b="1" dirty="0" err="1" smtClean="0"/>
              <a:t>بواسطة _________.</a:t>
            </a:r>
            <a:endParaRPr lang="he-IL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6" y="764704"/>
            <a:ext cx="309634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2_ </a:t>
            </a:r>
            <a:r>
              <a:rPr lang="ar-SA" b="1" dirty="0" smtClean="0"/>
              <a:t>كيف تقوم النباتا</a:t>
            </a:r>
            <a:r>
              <a:rPr lang="ar-SA" b="1" dirty="0" smtClean="0"/>
              <a:t>ت الصحراوية باستيعاب أكبر للماء؟</a:t>
            </a:r>
            <a:endParaRPr lang="he-IL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4149080"/>
            <a:ext cx="33843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3_ كيف تؤثر البيئات الحياتية على تنوع الأنواع التي تعيش </a:t>
            </a:r>
            <a:r>
              <a:rPr lang="ar-SA" b="1" dirty="0" err="1" smtClean="0"/>
              <a:t>فيها ؟</a:t>
            </a:r>
            <a:endParaRPr lang="he-IL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3933056"/>
            <a:ext cx="31683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4_ ما هي أهمية الماء للكائنات الحية؟</a:t>
            </a:r>
            <a:endParaRPr lang="he-IL" b="1" dirty="0"/>
          </a:p>
        </p:txBody>
      </p:sp>
    </p:spTree>
  </p:cSld>
  <p:clrMapOvr>
    <a:masterClrMapping/>
  </p:clrMapOvr>
  <p:transition>
    <p:cut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20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5" name="Picture 53" descr="C:\Users\Esam\Pictures\rot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Flowchart: Process 4"/>
          <p:cNvSpPr/>
          <p:nvPr/>
        </p:nvSpPr>
        <p:spPr>
          <a:xfrm>
            <a:off x="4343400" y="0"/>
            <a:ext cx="4800600" cy="3352800"/>
          </a:xfrm>
          <a:prstGeom prst="flowChartProcess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Flowchart: Process 3"/>
          <p:cNvSpPr/>
          <p:nvPr/>
        </p:nvSpPr>
        <p:spPr>
          <a:xfrm>
            <a:off x="0" y="3352800"/>
            <a:ext cx="4267200" cy="3505200"/>
          </a:xfrm>
          <a:prstGeom prst="flowChartProcess">
            <a:avLst/>
          </a:prstGeom>
          <a:solidFill>
            <a:srgbClr val="FF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Flowchart: Process 2"/>
          <p:cNvSpPr/>
          <p:nvPr/>
        </p:nvSpPr>
        <p:spPr>
          <a:xfrm>
            <a:off x="0" y="0"/>
            <a:ext cx="4343400" cy="3429000"/>
          </a:xfrm>
          <a:prstGeom prst="flowChartProcess">
            <a:avLst/>
          </a:prstGeom>
          <a:solidFill>
            <a:srgbClr val="0000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Flowchart: Process 1"/>
          <p:cNvSpPr/>
          <p:nvPr/>
        </p:nvSpPr>
        <p:spPr>
          <a:xfrm>
            <a:off x="4267200" y="3352800"/>
            <a:ext cx="4876800" cy="350520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Bevel 17"/>
          <p:cNvSpPr/>
          <p:nvPr/>
        </p:nvSpPr>
        <p:spPr>
          <a:xfrm>
            <a:off x="5580112" y="5943600"/>
            <a:ext cx="3563888" cy="9144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EEECE1"/>
                </a:outerShdw>
              </a:effectLst>
            </a:endParaRPr>
          </a:p>
        </p:txBody>
      </p:sp>
      <p:sp>
        <p:nvSpPr>
          <p:cNvPr id="27" name="Rectangle 18"/>
          <p:cNvSpPr/>
          <p:nvPr/>
        </p:nvSpPr>
        <p:spPr>
          <a:xfrm>
            <a:off x="5724128" y="6150114"/>
            <a:ext cx="32038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ازاحة مربع</a:t>
            </a:r>
            <a:endParaRPr lang="en-US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3000" y="381000"/>
            <a:ext cx="2971800" cy="369332"/>
          </a:xfrm>
          <a:prstGeom prst="rect">
            <a:avLst/>
          </a:prstGeom>
          <a:noFill/>
        </p:spPr>
        <p:txBody>
          <a:bodyPr rtlCol="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ar-S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764704"/>
            <a:ext cx="34563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bg1"/>
                </a:solidFill>
              </a:rPr>
              <a:t>1_ عدد ثلاثة بيئات </a:t>
            </a:r>
            <a:r>
              <a:rPr lang="ar-SA" b="1" dirty="0" err="1" smtClean="0">
                <a:solidFill>
                  <a:schemeClr val="bg1"/>
                </a:solidFill>
              </a:rPr>
              <a:t>حياتية؟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76672"/>
            <a:ext cx="367240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bg1"/>
                </a:solidFill>
              </a:rPr>
              <a:t>2_ لماذا الكائنات التي تعيش في الأحراش أكثر من التي تعيش على شاطئ </a:t>
            </a:r>
            <a:r>
              <a:rPr lang="ar-SA" b="1" dirty="0" err="1" smtClean="0">
                <a:solidFill>
                  <a:schemeClr val="bg1"/>
                </a:solidFill>
              </a:rPr>
              <a:t>البحر؟</a:t>
            </a:r>
            <a:r>
              <a:rPr lang="ar-SA" b="1" dirty="0" smtClean="0"/>
              <a:t> </a:t>
            </a:r>
            <a:endParaRPr lang="he-IL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3861048"/>
            <a:ext cx="252028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3</a:t>
            </a:r>
            <a:r>
              <a:rPr lang="ar-SA" b="1" dirty="0" smtClean="0">
                <a:solidFill>
                  <a:schemeClr val="bg1"/>
                </a:solidFill>
              </a:rPr>
              <a:t>_ </a:t>
            </a:r>
            <a:r>
              <a:rPr lang="ar-SA" b="1" dirty="0" smtClean="0">
                <a:solidFill>
                  <a:schemeClr val="bg1"/>
                </a:solidFill>
              </a:rPr>
              <a:t>نباتات ذات أعضاء تقوم بخزن الماء لأية ظروف معيشية </a:t>
            </a:r>
            <a:r>
              <a:rPr lang="ar-SA" b="1" dirty="0" err="1" smtClean="0">
                <a:solidFill>
                  <a:schemeClr val="bg1"/>
                </a:solidFill>
              </a:rPr>
              <a:t>ملائمة؟؟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024" y="4005064"/>
            <a:ext cx="374441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bg1"/>
                </a:solidFill>
              </a:rPr>
              <a:t>4_ نبتة تعيش بجانب </a:t>
            </a:r>
            <a:r>
              <a:rPr lang="ar-SA" b="1" dirty="0" err="1" smtClean="0">
                <a:solidFill>
                  <a:schemeClr val="bg1"/>
                </a:solidFill>
              </a:rPr>
              <a:t>الشاطئ </a:t>
            </a:r>
            <a:r>
              <a:rPr lang="ar-SA" b="1" dirty="0" smtClean="0">
                <a:solidFill>
                  <a:schemeClr val="bg1"/>
                </a:solidFill>
              </a:rPr>
              <a:t>, ونفس النبتة تعيش </a:t>
            </a:r>
            <a:r>
              <a:rPr lang="ar-SA" b="1" dirty="0" err="1" smtClean="0">
                <a:solidFill>
                  <a:schemeClr val="bg1"/>
                </a:solidFill>
              </a:rPr>
              <a:t>بالاحراش</a:t>
            </a:r>
            <a:r>
              <a:rPr lang="ar-SA" b="1" dirty="0" smtClean="0">
                <a:solidFill>
                  <a:schemeClr val="bg1"/>
                </a:solidFill>
              </a:rPr>
              <a:t>, في أي من المنطقتين تكون </a:t>
            </a:r>
            <a:r>
              <a:rPr lang="ar-SA" b="1" dirty="0" err="1" smtClean="0">
                <a:solidFill>
                  <a:schemeClr val="bg1"/>
                </a:solidFill>
              </a:rPr>
              <a:t>أكبر </a:t>
            </a:r>
            <a:r>
              <a:rPr lang="ar-SA" b="1" dirty="0" err="1" smtClean="0"/>
              <a:t>؟</a:t>
            </a:r>
            <a:endParaRPr lang="he-IL" b="1" dirty="0"/>
          </a:p>
        </p:txBody>
      </p:sp>
    </p:spTree>
  </p:cSld>
  <p:clrMapOvr>
    <a:masterClrMapping/>
  </p:clrMapOvr>
  <p:transition spd="med">
    <p:wip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9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5" grpId="0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Esam\Pictures\knd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Process 11"/>
          <p:cNvSpPr/>
          <p:nvPr/>
        </p:nvSpPr>
        <p:spPr>
          <a:xfrm>
            <a:off x="0" y="0"/>
            <a:ext cx="4876800" cy="3429000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Flowchart: Process 15"/>
          <p:cNvSpPr/>
          <p:nvPr/>
        </p:nvSpPr>
        <p:spPr>
          <a:xfrm>
            <a:off x="4876800" y="0"/>
            <a:ext cx="4267200" cy="3429000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lowchart: Process 10"/>
          <p:cNvSpPr/>
          <p:nvPr/>
        </p:nvSpPr>
        <p:spPr>
          <a:xfrm>
            <a:off x="4876800" y="3352800"/>
            <a:ext cx="4267200" cy="3505200"/>
          </a:xfrm>
          <a:prstGeom prst="flowChartProcess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Flowchart: Process 16"/>
          <p:cNvSpPr/>
          <p:nvPr/>
        </p:nvSpPr>
        <p:spPr>
          <a:xfrm>
            <a:off x="0" y="3429000"/>
            <a:ext cx="4953000" cy="3429000"/>
          </a:xfrm>
          <a:prstGeom prst="flowChartProcess">
            <a:avLst/>
          </a:prstGeom>
          <a:solidFill>
            <a:srgbClr val="FF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Bevel 17"/>
          <p:cNvSpPr/>
          <p:nvPr/>
        </p:nvSpPr>
        <p:spPr>
          <a:xfrm>
            <a:off x="5715000" y="5943600"/>
            <a:ext cx="3429000" cy="9144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EEECE1"/>
                </a:outerShdw>
              </a:effectLst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5638800" y="5934670"/>
            <a:ext cx="326895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ازاحة المربع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764704"/>
            <a:ext cx="33843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1_ النباتات التي تعيش في الصحراء تعاني </a:t>
            </a:r>
            <a:r>
              <a:rPr lang="ar-SA" b="1" dirty="0" err="1" smtClean="0"/>
              <a:t>من ___________.</a:t>
            </a:r>
            <a:endParaRPr lang="he-IL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08104" y="908720"/>
            <a:ext cx="345638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2_ النباتات التي  تريد الحفاظ على الماء </a:t>
            </a:r>
            <a:r>
              <a:rPr lang="ar-SA" b="1" dirty="0" err="1" smtClean="0"/>
              <a:t>بداخلها .</a:t>
            </a:r>
            <a:r>
              <a:rPr lang="ar-SA" b="1" dirty="0" smtClean="0"/>
              <a:t> كيف تكون </a:t>
            </a:r>
            <a:r>
              <a:rPr lang="ar-SA" b="1" dirty="0" err="1" smtClean="0"/>
              <a:t>أوراقها ؟</a:t>
            </a:r>
            <a:r>
              <a:rPr lang="ar-SA" b="1" dirty="0" smtClean="0"/>
              <a:t> </a:t>
            </a:r>
            <a:endParaRPr lang="he-IL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475656" y="4077072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3_ ما هي وظيفة الطبقة الشمعية على أوراق النبتة.</a:t>
            </a:r>
            <a:endParaRPr lang="he-IL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52120" y="4005064"/>
            <a:ext cx="26642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4_ ما هي وظيفة الشعيرات الموجودة على أوراق </a:t>
            </a:r>
            <a:r>
              <a:rPr lang="ar-SA" b="1" dirty="0" err="1" smtClean="0"/>
              <a:t>النبتة ؟</a:t>
            </a:r>
            <a:endParaRPr lang="he-IL" b="1" dirty="0"/>
          </a:p>
        </p:txBody>
      </p:sp>
    </p:spTree>
  </p:cSld>
  <p:clrMapOvr>
    <a:masterClrMapping/>
  </p:clrMapOvr>
  <p:transition>
    <p:wipe dir="u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8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9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9" grpId="0"/>
      <p:bldP spid="9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07106" y="2362200"/>
            <a:ext cx="3570208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9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أحسنتم </a:t>
            </a:r>
            <a:endParaRPr lang="en-US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u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</TotalTime>
  <Words>156</Words>
  <Application>Microsoft Office PowerPoint</Application>
  <PresentationFormat>‫הצגה על המסך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טכני</vt:lpstr>
      <vt:lpstr>لعبة الصورة المخفية</vt:lpstr>
      <vt:lpstr>שקופית 2</vt:lpstr>
      <vt:lpstr>שקופית 3</vt:lpstr>
      <vt:lpstr>שקופית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لعبة الصورة المخفية</dc:title>
  <dc:creator>Esam</dc:creator>
  <cp:lastModifiedBy>Esam</cp:lastModifiedBy>
  <cp:revision>5</cp:revision>
  <dcterms:created xsi:type="dcterms:W3CDTF">2013-03-31T17:45:26Z</dcterms:created>
  <dcterms:modified xsi:type="dcterms:W3CDTF">2013-03-31T18:21:36Z</dcterms:modified>
</cp:coreProperties>
</file>