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</p:sldIdLst>
  <p:sldSz cx="7315200" cy="10383838"/>
  <p:notesSz cx="6858000" cy="9144000"/>
  <p:defaultTextStyle>
    <a:defPPr>
      <a:defRPr lang="en-US"/>
    </a:defPPr>
    <a:lvl1pPr marL="0" algn="l" defTabSz="10113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5663" algn="l" defTabSz="10113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1326" algn="l" defTabSz="10113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6990" algn="l" defTabSz="10113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22653" algn="l" defTabSz="10113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8316" algn="l" defTabSz="10113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33979" algn="l" defTabSz="10113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39642" algn="l" defTabSz="10113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45306" algn="l" defTabSz="10113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5B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558" y="-86"/>
      </p:cViewPr>
      <p:guideLst>
        <p:guide orient="horz" pos="3271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3225721"/>
            <a:ext cx="6217920" cy="22257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884175"/>
            <a:ext cx="5120640" cy="26536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A31D-3FCA-41C0-AB85-A24AD6D8144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E66E-7882-45A6-8886-6F531C6CE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A31D-3FCA-41C0-AB85-A24AD6D8144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E66E-7882-45A6-8886-6F531C6CE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415836"/>
            <a:ext cx="1645920" cy="88599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415836"/>
            <a:ext cx="4815840" cy="88599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A31D-3FCA-41C0-AB85-A24AD6D8144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E66E-7882-45A6-8886-6F531C6CE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A31D-3FCA-41C0-AB85-A24AD6D8144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E66E-7882-45A6-8886-6F531C6CE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672578"/>
            <a:ext cx="6217920" cy="20623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401114"/>
            <a:ext cx="6217920" cy="227146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A31D-3FCA-41C0-AB85-A24AD6D8144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E66E-7882-45A6-8886-6F531C6CE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422896"/>
            <a:ext cx="3230880" cy="68528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422896"/>
            <a:ext cx="3230880" cy="68528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A31D-3FCA-41C0-AB85-A24AD6D8144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E66E-7882-45A6-8886-6F531C6CE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324346"/>
            <a:ext cx="3232150" cy="9686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293023"/>
            <a:ext cx="3232150" cy="5982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324346"/>
            <a:ext cx="3233420" cy="9686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293023"/>
            <a:ext cx="3233420" cy="5982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A31D-3FCA-41C0-AB85-A24AD6D8144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E66E-7882-45A6-8886-6F531C6CE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A31D-3FCA-41C0-AB85-A24AD6D8144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E66E-7882-45A6-8886-6F531C6CE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A31D-3FCA-41C0-AB85-A24AD6D8144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E66E-7882-45A6-8886-6F531C6CE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413430"/>
            <a:ext cx="2406650" cy="17594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413431"/>
            <a:ext cx="4089400" cy="88623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172915"/>
            <a:ext cx="2406650" cy="7102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A31D-3FCA-41C0-AB85-A24AD6D8144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E66E-7882-45A6-8886-6F531C6CE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7268686"/>
            <a:ext cx="4389120" cy="858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927815"/>
            <a:ext cx="4389120" cy="62303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8126796"/>
            <a:ext cx="4389120" cy="12186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A31D-3FCA-41C0-AB85-A24AD6D8144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E66E-7882-45A6-8886-6F531C6CE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415835"/>
            <a:ext cx="6583680" cy="173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422896"/>
            <a:ext cx="6583680" cy="685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9624280"/>
            <a:ext cx="1706880" cy="552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9A31D-3FCA-41C0-AB85-A24AD6D8144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9624280"/>
            <a:ext cx="2316480" cy="552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9624280"/>
            <a:ext cx="1706880" cy="552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DE66E-7882-45A6-8886-6F531C6CE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yma.com/mtwan/nbat1.htm" TargetMode="External"/><Relationship Id="rId2" Type="http://schemas.openxmlformats.org/officeDocument/2006/relationships/hyperlink" Target="http://forums.fatakat.com/thread73160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vpx=550&amp;vpy=267&amp;dur=1394&amp;hovh=200&amp;hovw=200&amp;tx=101&amp;ty=91&amp;sig=113323491808902271909&amp;page=1&amp;tbnh=134&amp;tbnw=130&amp;start=0&amp;ndsp=26&amp;ved=1t:429,r:13,s:0,i:11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MEmxSk5maQ" TargetMode="External"/><Relationship Id="rId2" Type="http://schemas.openxmlformats.org/officeDocument/2006/relationships/hyperlink" Target="http://www.youtube.com/watch?v=hMURs84fOn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http://freeimagesarchive.com/data/media/49/happy+sun+clipart.jpg"/>
          <p:cNvSpPr>
            <a:spLocks noChangeAspect="1" noChangeArrowheads="1"/>
          </p:cNvSpPr>
          <p:nvPr/>
        </p:nvSpPr>
        <p:spPr bwMode="auto">
          <a:xfrm>
            <a:off x="125731" y="-2076768"/>
            <a:ext cx="2286000" cy="4326599"/>
          </a:xfrm>
          <a:prstGeom prst="rect">
            <a:avLst/>
          </a:prstGeom>
          <a:noFill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t3.gstatic.com/images?q=tbn:ANd9GcTiBu9rkP17SD5SlMDHn110Z6iK4yDftGCvDA5Nr7hfCac7wFxmhoGeP7ln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79757">
            <a:off x="126044" y="1488718"/>
            <a:ext cx="1552533" cy="17898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Oval 5"/>
          <p:cNvSpPr/>
          <p:nvPr/>
        </p:nvSpPr>
        <p:spPr>
          <a:xfrm>
            <a:off x="0" y="4125119"/>
            <a:ext cx="2286000" cy="2362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Microsoft Uighur" pitchFamily="2" charset="-78"/>
                <a:cs typeface="Microsoft Uighur" pitchFamily="2" charset="-78"/>
              </a:rPr>
              <a:t>ماء</a:t>
            </a:r>
            <a:endParaRPr lang="en-US" sz="4000" b="1" dirty="0">
              <a:solidFill>
                <a:schemeClr val="tx1"/>
              </a:solidFill>
              <a:latin typeface="Microsoft Uighur" pitchFamily="2" charset="-78"/>
              <a:cs typeface="Microsoft Uighur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5029200" y="4582319"/>
            <a:ext cx="2286000" cy="1981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Microsoft Uighur" pitchFamily="2" charset="-78"/>
                <a:cs typeface="Microsoft Uighur" pitchFamily="2" charset="-78"/>
              </a:rPr>
              <a:t>هواء</a:t>
            </a:r>
            <a:r>
              <a:rPr lang="ar-SA" sz="4800" b="1" dirty="0" smtClean="0">
                <a:solidFill>
                  <a:schemeClr val="tx1"/>
                </a:solidFill>
                <a:latin typeface="Microsoft Uighur" pitchFamily="2" charset="-78"/>
                <a:cs typeface="Microsoft Uighur" pitchFamily="2" charset="-78"/>
              </a:rPr>
              <a:t> </a:t>
            </a:r>
            <a:endParaRPr lang="en-US" sz="4400" b="1" dirty="0">
              <a:solidFill>
                <a:schemeClr val="tx1"/>
              </a:solidFill>
              <a:latin typeface="Microsoft Uighur" pitchFamily="2" charset="-78"/>
              <a:cs typeface="Microsoft Uighur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29000" y="2982119"/>
            <a:ext cx="2971800" cy="1828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Microsoft Uighur" pitchFamily="2" charset="-78"/>
                <a:cs typeface="Microsoft Uighur" pitchFamily="2" charset="-78"/>
              </a:rPr>
              <a:t>رطوبة</a:t>
            </a:r>
            <a:endParaRPr lang="en-US" sz="4000" b="1" dirty="0">
              <a:solidFill>
                <a:schemeClr val="tx1"/>
              </a:solidFill>
              <a:latin typeface="Microsoft Uighur" pitchFamily="2" charset="-78"/>
              <a:cs typeface="Microsoft Uighur" pitchFamily="2" charset="-78"/>
            </a:endParaRPr>
          </a:p>
        </p:txBody>
      </p:sp>
      <p:sp>
        <p:nvSpPr>
          <p:cNvPr id="9" name="Wave 8"/>
          <p:cNvSpPr/>
          <p:nvPr/>
        </p:nvSpPr>
        <p:spPr>
          <a:xfrm rot="6437153">
            <a:off x="1378460" y="7534956"/>
            <a:ext cx="3733800" cy="1007151"/>
          </a:xfrm>
          <a:prstGeom prst="wave">
            <a:avLst>
              <a:gd name="adj1" fmla="val 20000"/>
              <a:gd name="adj2" fmla="val 1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8" name="AutoShape 4" descr="data:image/jpeg;base64,/9j/4AAQSkZJRgABAQAAAQABAAD/2wCEAAkGBhQSERUUExQWFRUWGBwYGBgYGBgaHBwbHBkcGxkcGhgaHCYfGx4jHxkaHy8hJScpLSwsFx4xNTAqNScrLCkBCQoKDgwOGg8PGiwkHyQpKSksLCwsLCwsLCksLCwsLCwpLCwpLCwsLCwsLCwsLCwsLCwsLCwsLCwsLCwsLCwsLP/AABEIAMIBAwMBIgACEQEDEQH/xAAbAAACAwEBAQAAAAAAAAAAAAAEBQADBgIBB//EAEAQAAIBAgQEAwUGBAcAAgIDAAECEQMhAAQSMQUiQVETYXEGMoGRoRRCUrHR8CNiweEHFTNygpLxstKTohYkU//EABkBAAMBAQEAAAAAAAAAAAAAAAECAwQABf/EACcRAAICAgIBBAEFAQAAAAAAAAABAhEDIRIxQRMiUWEEFDJCcYFi/9oADAMBAAIRAxEAPwBenfebfTF9AW3/AFx6Mk0wsk9hf6C+HnspwH7UVmCmozF7Dcn190dyT2OPHx4XN6MEY3oN9mfZcOPHqjk+4p+95nuv5+m/0tKQAgAQPIYC4ggVQAIAsPIbYD4r7QhQVpmW21dB6d8esoxxxSRpjUArjPGFy6AkSx90fmT2AnGBzFU1XLFjJM/E4v4hnHqEa2mLDbb4YDFjjHkycmRyT5Oi1TpjV88c1Dr6/uceu97dvXHmkSII/LEEhDhstq2MG1xH1HXAbAqxkz54ODGZPyH548dV2ImfrPUYLSYAMV2B5fL64LeitQCRzRv1Fu+OXo6QFWNI3aL/ANwO2O1zAER02J/LB4tBoVNw90MMNSbyDfbHjpayn0F//cPBmlYQdvP9MA1+HH36Zkdvyv0G+BxBQFQrmYn4b4Oy/EQIDbflin7OB1XzABF5698DVV0adSggsVmYIkWt6nY4x58Ecidhjt0djiIpoxJKyx23PaMLf861tBECZifz74E4o5GhCeknvc2wuJhpGMeKCxvkuxumP8rVRWLOy3O0Em/UrvH0wHVzjO+lCYUkFjctJ87KPIeWA0fWQAL7Tbr540HBeDqycuuoxYKAkWY7ipq2HUMJna3TZznlVUUX0IszwwVChZni3LqbR/1jywZwqjoqfaNLLU1sabEEARKgqI0mwN4N5wz4rwSrSrHL6CzaQeQE+8NwAOhtPljce1nDaT0qSq4DUhpgCZWACLbGwI/vjoqUYy5uq6Fpv/DGZnONWWK7NUBYNe5B8p6EWI22tbHubyQK6qI1EC4GrV5wNiB5Xw0ynD0XZdUGC5ufkcW1qsbT6RjDH81pOMtk6b7FHCeHtUaXJpoPeJsT5Abz59MOcxWolQopoNNhYfPULk/HAlFYJLTJO0z9MRKpKEG7QdhA+E4gvypRVRQaoqVh0A+H9TiqvUJOlY26dB54ozPE0URIHc4F/wAxaP4aCD1JvA64EYZMrurA9DFqQUdCRv8AvvhLxWoXquBt3AiwG5MjY2x03EmZCWt6evxJ64O4JkEeorVTFJeeoYMsARyqoGokmBa8Tj0PxfxZqXuB+7Qq4RXqVn8EIXqRqGkTI3uOhg7+eN97K+0q5dDRrK0AxZbrP4lMGPnhPwTiaZbM5vONQcB300qaqoIpgG5EwgMLPW22AOO/4iVcxslOmOkKGb0Lt/QDHpRx48Uuaeymo7TO+KZAGs5oOhpEyupagMHofQyPhiYvyXEKdRFYwpIuOx2PXExX1IP+KE5/Rqm9jMxSpxQrLJFxBSTHRgT9cB+xucOWrvlqyimWbVcbmICgzEdQb9uuPoDMMYn22OXrJq8eklSmDoOoMW8iFkgSLHvONnFR2jW0ltDz2hzoTTNzvHeD18sZCpzGe5vGwxXwP2qokA5ksXWFB0lxpncwNwJxuMn7QZaoISqm3fSb2+9GEac+ydczFLlgd5+GJU4ceh+eNa3AaTIWpypgzLFpPWTJv54DzvCzRXUSCsgTtpm0se3nhHh0K8bRmXyrEeflil0cfdtjRcRyXhQXKqCPxLfvAmTgIZymFu43t2+fXEJY6eyfEVJSYCNJmegx41DUpUxIP+7zg484jxgtyURLNYETM+Q7eeJluHvTX+KQHN9K80d9TdfgMQyRyfwQyiWMvoRscDKQv3pB2HYdY9O2Bq/G6Ya0k7Sdp7WwxyHEUeQYN7xuD6YhHNJayL/fBzgCmrB1Wjzx3l8yZMEen9sO6nB6biVAPpf++BG4BvFu0H6GZxpW9oSgKrl/EEpGqJI7+k9MCPT5Yb16dwN/kcManA2A5SwvIIv36g/0x3V4Y7KAYJ2B2+BnAkCzE8d/1ZtBUdfUYXU1JMKNROyiTPew/d8PuOZdiwp9ZK6ehYHl/wDljRcO4bSyo0rDuBzMOrdZO0TMDGJKK3J0UbEXD/Zaq2jxP4IkELEsY7KLfP5Y1GRylDLmVBJBENJn6RpIxS9YGCSDBvjpc/flvO8X+uMP61xb4L+gXYwr8TZwYZaYmAOp9STM4CrVdTaRaBfuP1xU2Yk9BO9rn9PXFFXNhWAEeZnafzxmyZcmV3Jh/oPJAAAe3pgWnXksYsdo7fu+A6mbVzoRlJ+9LKoAm51EiMMBwnWKaUa1J/E1ryzp1oAwQtvJWTMfd2xTD+Jky/tQeLF2dzKiNLSR90b+V8BpmHJhzvMgWiOk4rzmQfL1CtRChPRh9QdmB7idscFtj2P9sCeJ4nxkicpNOke5zIhtgB37j92x2lIhogERA/8ANr98e1Kw3nyvAH788LuJ+1Ay5B0q4k6h1+B6Eenl549T8TK5qpdk9tjdMvpGo28zsB67Y4r8UVFLcsKNV23mwiN5NsK+I+0VOB4tJ9Tiyh50k9CCIt1tjP5zijZlViFpmAQANW4ksQBqhRawidup9FNVY6j8mvPGXdBFJlkTJ/Cdmnpbp5jC1GywMNTYnux1D5LH5YBzXHGIIAAkmO+n7qxtYQMc5ag3vOYJ6dv74xTzS7kC0h9S4hQAhRSA6CUH0MYmFlPK1WEpSdl6FadrW/DiYX1foFmg4hxitWnxKrP5Ewv/AFHL9MAsF6/u2LTRvvt5dD2xVUHltvfHtSZdlZQD9zixazRA2m3rEdvpiKsx5XE/u+ODR7DCchdjnh/H6tIHwnKpO3S/kbTjbcD9saVWnprWcLeQIcR0Hcjp8px85oiLbk4ZZGkFPn5dPpikZlFJoIz9BawLadA1HSrGdNMDz6kyYmwxVw3h6oRoEA7nUb9dlt8fPBDsCdpOwtJJ6ATPzxxxfiwyyi2qqw5V7DvA6du+JuS7O2Mc9xKnl05zzkWUe96knb1xjuK8VrVp5vDXsDE9h3PxwoqZt2Yl5Ym5J7nzx2KpMiLdCevniDfJ7F5V0VUipUhwyVAbXlSCbxa5+OPUqslYOhMGBIt5XHTFWYiNz3udj/QYEzGYKgeVtosf31xCWPx4Oryawe0NWgQWUkHrMR5dsO+Fe2C12FMK5Ygmw2AEkme0YxeW4hUpBanvrAg7gEGdLA7dvOeuNL/h1kftHEXrqfBAltKAaSCRqXSdlMxa9sNjxXLWg1eh9muO06e4YmYtb1wPxD2oVdARGl+rWAkwLesYfj2HVsxJcmkglRABBJkAtfUBczE3G++Fn+IHszTpZZHSZFQKxJ+64I+ENpxX0cvmjvTZkqfE7l25nI1BuzXBb8/SMZ3NcQcOdLsBPcj/ANwyex0mQY0mbEOTDD/vqwJ7SZaigpvRqBi1NS6X1U30jUDaCpMkdrjGBYm2/o6SsGy/G6oYAVGuwHcxbr8cEHjtaQBUYmLdcZ+hU5g0WLD8/wBMP6WpdD2CltJPWzH5g2HlGBLFFeAcXQX4+Y0yzmRfT3HXbphlwTJmrUQKS/ibCb7HqRA6ifI4uyXDXqlUVSzHoN/P0F99sHexuSOV4kKFUizuEPQtpsL9wfmMd+Pi5O68hT8GQfJsjmVOoSrIbNMyRJ2INx8sEZHPspNRDp0uXUyA1OD7pBE7ExMyJ88fbeM+z+XrAmpSRmOnmjm3EcwvgHgnstlqfjhaYBYtTLEljoIBCydhDbeWPU/SK7stJ332Y7219pqj5WlSYL4ngrVrDTEOwXSkEmI1SRPbpOMZWzZpsqG8gMGExExqBMcpMwdjEgxg/ML4Jd8w2phykNdeU2LT77WsmwB5pBgr6Ob8bVUe2oKWLEk9Qi9yTZoNri0DGbNjWRvkifFTdEz2dIQRYmQDO5mJB6Ad+/1y99YJuKIG99VU+6D3vLHyGGOar6QSWJ0qIE99h+eA8rTK1KeuNKMajdSz7iR2nSPRcdiUYIDUY6CuLZZmrAfdpqqz1JHvH1nHdLLhQABHpjls72HxN8WKxm4mVJgETfrGM0nJ68GdtslJlDfiboB0P9Tixs9vO4m3oP1wnWm6vpElgQVjqdwRhvXpKtUsCN55rgfiAUXbm6mBtbDvEuxlFFT0qjksGYA9mbpbpbExqMvmMrpE0Hm8wpa83uDGJjuRS0MUqiSCBewbqLz+/THL5TrMjpY/TDCnkAAQZvjnw5gDp5j8seow18gaZfvb5YqfKmdye09B54aLlSN4vubH88cvlyDuCJi2E7OkDUqJHl+ePQh2Fp6bn6YOFIDt5/L1/cYEzvFUoTo5qxsJHukj3iettgO+O6OSsJz3FqWVUgsPG02Vb6SRaeg/PGTp8TLsRUJYsd5Ez3B72+MDti/K5UajUZ2GmCwIuxm4PQgzi8ZNV3EA7A+Z7XPlfscT1Id76Anp9hMztMR9fkcMOF8HasYYVCqXqaE1QsHtNzcDtvi3IcOeuGNGmzgKRUAuY6MCQBr8hcx1x9W9mxQ+zp9njRH/AC1ddfXV3/SMaYQVbOjE+V5P2XfMU9eXp6kDFWAZfeHdSdQMG+q97WjFnEP8Nc01JnKICgJClhqIF4ESPSTvj6UvCRlnqVaKkio2urT3k9Wp9j1K9fIxhfn/AG2oDxAzBkHIFHvOxUFrfdUBgvckt2uHigth4pds+Y+zzUPsOZNRgtRWQU5/m623FmBEfmMD5E1+HvTzC2psxCtNtQ3UjeCOhiQZ7HAntBTVa5YKQlQ6imoExPMJ6EwfnOGHEuLU/sq5ejDIa9WoxaZgNpoQD7v8MgHuR64y8oxtiWj7BkvbDKulNjWRDUAOlmEg7EN2INr9sJf8UeL0xkqtK5flNhZYZTzNsDBEDe4MRfHybLVSTpAJY2AAkk9o64Y501PBJqxogi5EmYETuSPPYDywP1nih45LKuIVmZmc7molQxtzMWMX2kzivM0SQT72ldJmTCrIA8lvixypUmbNSAk9CtgD6EROOUrAg6jpDjS02jUN/gfpjA22/wDRPNhH+Gns/l61djmTFOiFZVYwrO7NAbuAEmO5E9sOvZrgOWqZalUqliz5sUYBsQbxAE3g9cCew/DGqPWpoisPDQksCASNSsA0zBFx0lZwPwPK/wAKlX1MBTzAZ9LDlSdBcj3hAcnV5HHpx4tRtfIx9GyVSlwtmp1gFotLUq0ST1NGoQJLD7p+8LbrfGcW4qMxmnqAGmlQgByBNJhp8KoSNocKTf3WYYu4jmsxURqFasKiqQSGEOrKbHv574F4EKbI1Opy6gzKTtUX/TYKOpXqN7zjsuSpcY/2LJvo+j8G9oPHyhq1B4bIdNRfwuhAdf8AsDHqMZH2l9ttPiCkXVar2Kg63IULCDeDpmYxm+E1KivUy7VWSlVYan0FjrQShC7yyxP+3BuXqZfL1WNNMxXKwDUqaZgDYQOReu3bpbCZfyXw0LJsw+foPUqua8p4bFVokTLDcPfad95M+eCs7mZRRTFzLsZAufvMY3HboMHV6yiXfcm5g3ZieUCJn99MKszXiem59OuIvK0lReUlCCrs8euEDQBqBs0eViJ2OF9OmTJjBNWpBUgkkiTawXtfc79MXPnNLGLsGWCYgCL2IIO/0wietmR72L8wmmIdR1Nx36j4YtzOTOotLbkztaBHOfyAO+GrZGmAtZqaFSJCBmi3Ugzvv8emBanEl+yIDZnHNe5IgC3lH16YeL6pDJKjkoXCoHKu0ICYsSepuSD1viulwaojlCxViwQGDLkmwBHTrMgCMD8OzA1rBEg2vJkeQNh8TjUcCy9UuzVW292OrdTJtYfGTh6UVRVVGLZr8nSp0qa00KhVEDb5nzO/xxMAfZ16gk9yR+uJjqRm38mlaoaiOaWVcm51gsRveAYG3QT1wDR11AXaSVAJIGwNhMD6411bN/Z6SIjeKxFtRklYsRBFsIcvxVKDtKAl1N1Nlk3newxv41pmuMNUAsoIAOnuSRePhgbNVUW7EKOpJifQf2xM/XFYClQpNU1CCwBI8oMAfHywVwz/AA80qamafw1UTAIZoAmS1wLDYScJT6SDwRnM1xVmkIAqXDORJjr8x0ucVvXWko5ZZgNK7MR5/gX13xpOIcZRkpplUFJF1CWAmCbESNzYzO5vjK1qADMZ1EySxMk+v6YnP2gq9IHLuTqdpY9rBfJRsB+eG2QyesI1fWtAtpaoq2PWB2M/s7Y54BwGpmqmlByj32Oyjz8+wx9gp5JFpilpBQLp0kAgiNiOuOw42/czkingtOitJRl9PhjbT/Xz7zfAWf4M9Ooa+VIDn/UpGyVf/q/83zwuzfso9KrqydQ0mKzoJJUwRYG8C+xBG22F2Y9uszljpzNCDtJBAPoyyp+GNMpcex7+TW8I42tcMAClRDFSm0akPn3B3BFjj5vxj2FzC16jmsnhPUJ5ZNUhm1HTTIgsAejdNumBeLe2pfOeOi+EoQIGBAcjrqidXkNhAO+0y3H67VEzCVHqrTUatRBZbkEsAJKEdT5zsMZ5Zk9CSkpGT4rkFFeoAzGnTYqskSQLiSBFpnpvgDhOaXWA8kTFjHrjTjKD7Qgca1ctVPmAZMg7wSoIm+KPav2UZMy1SiGehUKtrWW06zALH/dYnse4OMvFzTkSQqyGYWorVKs0mos2kKFU6TeGMc2hiIMTDESRAGgzNKhnVhXdF0hm0LrAaOdpLWQWgSSB5DAJy1GpTFJn1NHNpCrqKkEANcdDfrN46H8IpeESAiLRZH1KKhcguvuMCAACGJ5ZHLE7YSUk1Zb6Bc9lGQqjLpJLKZBAkoLXE/zR/NhRRqjXp5SZj7xvt1Wxg9iPPDKuKVyjO2jSV1XVlDQTPUxaf1xx4VGnVU1KcRy0yGgl76JRBAF5JO4A74nSb0K0SrUcMTTZwRZ9LMNWjqwU7gC89pvjR+x9TLUMnVqVIatVV1SmbyklYgfdJEMTaLYS8UqGqvi0gVNPlqoYuOrKd4BtHYT3BX5UulJOUjxEJB0kSsg2Ozd7XEX3w8JODtE3pjCihBLFpJ96dz8Tf54vzGa10xThYUkqVsykmSVM9djPTAPDcup1PVqCnSUiSPeZibJTW8sbnaBbDfMZHxqamopo5cagtEMdbQAdWYfcz+Cel42xaOxV8iirUpCiytraqzFzUZy3NMj+HOheskzInvazM8WVqOigmmoxEAEBSSbySSbzF8G8V4gtHNZXUYRMvUU6RIBYsUIi0kaBjP0uMj7WaxTTzmr4ahrAcw2iASJJG02wJxcHcWEb8a4Z4Q0w9R7aqjLpQEEe4rAGAX3O5IF5OMm1XxNAgITCEQb9WZr32NhHSB1xoeJ8XqZqkVZ51sGdyIZwLIDYaQom3czvBwK+dIK2DaSes+9pmxFvdE95OBJq7Rzl8gi5hAChPNE1Og0CAoY9gSCRIk9ce/aYRqSc4Vgy1CoXkDWdhBYzIm563OJl6gRyyKFcmSzXk+pB7zt0HYY94i1TUtSrVXU/IdJLsF3kzAPwwqoCYJmBXrghIiSSYKhiTPKN4HQnHdPKVKdMK2jWpaSahgg9ZWOo28sC53iFhprM8wIaU+PKTIxSwI5S6hmHuqCSpm2onr5eeKU6GVyQdTotUIU1zG8IsLa9ySJ+M40NDPQRzR6AC3ruThDll0L3JG53j+/6YrqON5+FrfHriEptuiTbZpP8/QbVX/6n+hxMZfQvXf5/XEwDrPu2fzlOtkpBSnVIZUCmIhiIgA2t9cDeyXshU1eJmRAAAWnvMTBfyvMHrvhPwmqqtrbmIuAuwMyCe/pjbcL4/rUA3bsIv28u5+Bx62ObnbZphk8M6rMFIMwA49ImNsIvbriclKQvph4vdrwD5ASfX44J43nlpBjqBBkqJE6msFIJ2Mn0xlM7ndQLOdcCCSwKrPRRbr88UyTXQjbFuZrsBJ95tt7X6Rtb88Fey/s42bqcxK0wYLdbC6rPXuenyxTQVq9VTU1LTNlG3p2sSBMY3nB+NUwtNFTQFJsIspmLWO/ljJCHqT5PoFqIypZZMr4YpqERuQjoGiVYnqdwTubdsEcTrFdBGmRqMsCbACYg7kWwnz9VKwd1YCfdnssHUpNrlfkPPFGd4wHeixMqqhjG8yNXL3HljZaQZS7SPa+brPU0mowJLKPCUAiCswzTPeekYrbIK8JVHioZeajN30qTBv6bXx7meKp4rGkZBR4YCDLEFhfr645y+aLqpFMwkIdtJ07zJFo6XO+J8r0xa32EUfZDJ0W1mmATYe8QpgmZJMD1sMYrjvs4aKjMZUwW1JVojZvxaY21LupgQDB2xu8rndLMKjElWE9RHukj5gH54w3t5nzSp+FvqZyfIFNP0mcSzcFDo69gfs7xzwm1yBpUsCRJVSJa0E9AD/tx1x7ijEaQY18z6QQtxLFV+7NiR+pwp4UpRaOqboSZ7SSPXlI+eLeKZkBQ4GosJExHnM98ef8AR1iaqgZgoaXBOiCo1rIgGJErM7iRhxw6prZUFS0bxInUQbHbbthFnuKamFGjqPdhuCAJgACFBB3ExvthhwV5FN4CkzIHUg6ZHbbbAkqVlLSWhVmOIHW9mLCVK6LjSeYDTbSItAHSTbBmoNWoEwSyoxPazkr6TpHquLOK5taLZmToa7AwL+IZMQZYbSvYA9MLG4lSFdzRGqnr1IzSCVKxcDa7E7TivHzRzWjVUB/EP8wIPqLflGM9m6/h1EUsYCnQhnSqgMTBP839OwwyyXECXUlSIM7yOgMSPP6Y64vw/WxAA1Ays2s1yNUWkgg/DE4teREPPZajRWiMyU1nU9PUTZQYEpMhWOoTa9r2OKuI54LSYTJFVPDH3mlWBEdDIAPr6YE4D42XpeFKkV6Jroo+6ykI6Frgyuk/AfGnh3E1rFqhUxTQrTH4ajHVUZu7AW9GUYv1EetANDiDVM7RYwQDMdOUEAekx9MWcezqipVYahVNbkeYK0VQ09Nvxks3oq98KMrxDwVDmDUKkUx2GqS7eU2A6kdsX8ProivWdlqVHR1CkToLCCzsfvncR0m+AtRFUfI2/wAi8HKZapJLV2qEmbBVCqojad28tumA/BtBuR1wNkvaBzlkyzkFRULrNiWYEELaY/rhsDy+6WIWfXtv0tGJz7JTWxXUQDcC/wC++M5n8w71OUjSGtsNtzPbGgzJF5hukAmAPKIJ7Tb44U52jTZVAWPSd/IbfPAxzV7BGSXYJV4gQVWNQ7FVYQeiyMMuH5NW5zTVb8tiG85AaBhUrhANRJItymPgSBNuw+eNPk6IOWRwOYqCALQCT3Mn+/XF5PWikutA75SLswgfvviqsyadxMdIM9uk29cDnLE9SAdxt1xHy4Uef788ZqREpVhHU/PEx6qW2xMNQKPqOX40fDPKGQWJkfXfDvhueDKKiAk2AC3sJnYWn63xk8tQmIA0D7okD133w6SiEpOyEgWLLJtH3he+NWNyW70WSGX2HK5g1HqUyrKdRaWViAtuZTuDG/QYV5LKotVWqc6gsArkubTfSfXfe2LvtDBSTB1RexJNuvYAnFGaqFbEFiQ0H8LTcA+om/fFVL5H4vor+0AhSfetAFv7fu+L1eA2ld9jqJsfe/P5sO+BqaqaIAhiBzMJBEryrO3e/YeeL+H5iedUKooBprOoj8MkkAm5byt2wG/grHFu34GZqfw11MPEVR7osARf0IJjbAddmDNbRGkXnqNXr1mB2wQOLolKoKrBdKyqgLYbgG50gGCQbWtucJqmaq1QGemy6iCFNjAWP90mB2geuC3aoCwtthyViq6tUySmoxzEEEQIEb+fwwdQfUvLAUGeVjB1RqYmLmDpEWEmJmcJ8s6agXYEFgCIvp3gdhY/3wVwuuwFcSAAy6RFxqawE78s3wu6HeNJDM1AnLUNwCQ0TMCTPwm3oO2Pm/tLn/tGackE00ktHRE9+InvpB8xvjZ+0/ExRo6dUmASJvAPL82HxWkfxDGASi+nl1F6wBbTutPUNM+bGG+C98ZpyuVeDPJJPQ2qZ81hSqaPDlnAXsFLKB52UT6YEZwhanU9w3VhfTPcYYZrKCmKSBBTgnkBnTd7E7Fu/nOFmdyzVay0qY53hFPSTNz5AST5A4lN+5gb2cZHJVKLeMDl6hBKwzwSsA6tRiO0EyIO43ctRGuwCx91dh3A/wCRbBo4VllUoUQGigEMBrOmCWYxcwdwTYqewwKadxq943Pqxk/Ux8MTc1LoZvwLONVQyOFZNRZeVgonSsEBzabW1R1E3jGO0kpqRIX3mgHc6lHkO8W/LB/FwyrUq6Sn8YqsyC06ifOAAo63LYDzWX3IcuAFI6STEDTebmN98bYR4rZRLwaerSNNFkElXVW/5aVJ+sxhtxSrC0HOzE0mPZiOW/mQfjGJVeGbvKuJE8ykESOsFVJHXF/D8umeytSn7gq86xJCPMiOp0n6DEdeSR1lsur69dmWnCvJhBqAKKBaGkEzeFXGfzdIZXKMGPOBzTuXc6muO0hf+GNMyAVHQGQrAEdYJ1KG/KezThPxPhlbNlKVEJqZ3cs5hQF67H4WwYv+LG/5ML4HMWcwpECDzH/at57dB52wzVkKBVClIiYG/wDMdy3rgLO5HTUYf6hVysIGIOliCZAurb/0wXk6SrSLP4gqNMoqKoAGwUlouYJlbR5YtL9oZJtULWOusppyzKwGmOg3I8u8xjQ5nNkrpvH5x3/oOmAeEcKKjXYM20mYBNht179bYIagxPXytGMuaSb4rwQyPwgR68T+mPcrRNRgFG2DU4ZJnfB+Vy/h9P364RfRGhRmuGrZpKge/B6DcjeD8D8YgsuH5+lVQikGVEIhS2q3qRLLc+dsEVqQO53/AHthNksmaL1RuGAYdrEyP2NsWjK4tMrGVqg7NuoZoHbbYnucLSsz69sMgnUkknt39cVGALbz9P1wnYj2ygIP2F/THmPHDE7TiYNHWfUch7OU6afwqjpqA5FeVBnfmQmInftg8cMRlKlnI+9zhgB5Apv6ARiZWi1g1Uk7loVTIk3MSfTa+LyjATr1TaLT8CLgRaY6Y1/R7Hpx+BYeApSF62/uq7KpEbydJ23jHiZ7L6ireExBJUtYEHeCOvNuY3MbHBT01DKiLLGVInTTUi5nTOtgPug+pGMnxrJDxWapUIXxjRd9C6QDTUqSsxZrHyuMctApI0AbJrqbUdL8oVGtEGZPz2H64mUy1DSEpfxahMksXZx0HuCEEdQB2wloey1N0tXZ1iNcKgB1dNO/bc79cPOC8Ho0QVSWexJkAmNiSDzDex6nAY+iVuAkOr1HAppMBaZ3NiWGo6zFjAH0ODquSSPGdyQBqklQdUCDOwNhv1xOK8XFOi9QMAVWYuIk6dz/AExm8h7TUq9Cp4lZmEkaSYLgqCxYREdN/QYNs6kP1WiaIYgmoBMPVWxi0svqRO2/bFi8RpUgzGkwCXJ1Egm+lLnmZm2jsSYjCbJcN10CmXpk0wLRAQFh7zMSNZO5PQAdMKvaXjQVQAwhZAg2LkRUqX6TyL2AxPJOUUQy5OKoVcXzr5hzILDWNRUGC7WVFPoNIHYE9cbHJez32Kg1aoZrtuojSC1lpbGQLTHbyGMtwPMJTq06tIioVSWK02qcxcjWIiCAYA3AAtzYd+0fGXICsxIpz/8AkIuAB0QHT/uJxOlBW+yHFQVvsXZ2lK0oPU378zSfjc/HDL2b4cvitVbXIGhSEMD8RVpgsdoiyk97KyZp5c901fPUZ+uLsl7R1EpmmEQoGmWBmTBJB1AWA+uJpW9gxJOWx1xSZZb6HZGBMXhOcW2/01+DDGQ9pM8UpVGG8WPmbT9fpjVVK5qaWIA/hgkAyAXvA7iBHxGMt7RVV0lSCQfI7zAFuu/ywkI7SaBFXKjJ57PK9BWggsTMtM6BpnymWthpQ9ja71/sarTeroQlg5PgamDsajADSwsugyeg74EpcIapVpUg1OmjGCzRFMe8WJmT1gTJJAG+Nj7P8aTh9B6VQUKlY1RpNOpA1OeZa9QgCVJEvJs0DbG+62i7jXY0497GDK06YouWASIqEauRYLLMAz1TcTyzsFWS4rSo1VFGjUoo/PEhkDaoYU2F9NtUNBEkDbAftB7XO2YCVay1VVTagAqI7CeSeZ1BABdjeJAA3xmb45UuTKk7aSQZkkFpkHc9umEcHJV8iuFn2rPZMVUNakoNTSAQCAWi4Wdpvyk9bbER8k47x8uzaBVXSWB1cmm/uaQbmQZ1dthjU+yXt4CoVo1bOvrufT8sT279mBnf/wCzlL1Y/iU5Ev2Ze7jY/iAHXeeNKMqkRj7ZUzA/a+SXaxuRzXPwIjFSZwxApgWJ2a/xJnHeQespmkrrVQwCFJYEbkSOVp7REY8o5CqWY1DpsQZktJFpVZI+MY08V5KUazgWfWtQAICvTAVl/l2DDy7z19RhglAdfh+4xiaCCm2qkmYZkiWEoATaSYsD2J9cMeK53OLUNKsy0iphhqViLAzY81jjPPDb0RnjTdo0bRPvD5gY5qZimDJZfiy4w/jn71RnJ6LYfOPyHxx7xBGpCeUqbQJkHe5Ik4RYHdNirEro1lbjFEffUxcgEn8tv74S1ON02e6ttCEG6zvB84xnqVVirEKsEwxg9bwenSfhgqgWbSoJE7R63k9B1xf9OolPSUR8c+yiPF9PEWY+K4OoZCqygsUB8g3wsdsA8GoK+ZM3CLPfm6WxrqaSLnEaIyM0/Bs1NqtMDoNJ/TExo/F/YxMP/gvI1+TLlZ0jQyghtSbdyAT8pPpgfimfqalVSRMEuWIJGxChY0yLTM9o3xzWL69TWUAGS0y1zLGzcu1t+wGMrxChma9WSyIkkgSWOmN2Te4uO+8Rix7LZom9ononYpTTlGnTp0iOTmQhbavj6zhE3EzUFTXT1AsxEMFLEsbPA2ggSogleuDeGZTwFjXreYJZROxbSqjYSSSSSd56gErlQz+/DGWAme3U2FgDFsCxAQcbpUqemrCXIOkEKvoFsvwjfF2V44jrobUaSVAUDBUEwGUwIkCSf1wu4yVpKqvpD76CYKCRzNoMSSBCzgY1aNUsKmtmaFAYtCk9QbFoF4M7fHARzdDPO8YGYqmhqFxqqWBD3EgAHaDvaI+a1+Fqs6qapPMEQhbC0yW5QT95u9sWZM6ajU6aogICllKqWkgnkF2HLv8Ay+skVSUDBCVOmdRBgxYddz0G204DYKssHH9OXXK0laCSz+ECQS0cqHSIUARq6na0HBHD8itFi9f/AFf/APJSDoUXCmBCGwmWn+Xuno8T+zT4SE1WUc3vFAQBpViTzEj3t9gvcjcQpZkpNQCihOkLbUfxQB1HneSBvtDIr7Mk1TNHTzKKNdNETcUrTcTrqAWUKsmCFEsd7GcrxHOmpVSmgmWVEXuSYAPqTJPri/iHESqhBdoAgX0qNlEduvc+mKvYvhpqZg5lrLQBPWdbKVQeUXb/AI46Pu76QsU3tmj4ppFQhbrTQKDsOgEdrKfnjKpwapXrIviMA73UEDknm8wNIOHXEq5CSIlzImwgWBJ7dfji32VpahWqySxIo05GzMOYi5sFj/ucCGrkNj0nJjHO5mASogMxYAdrKoH/ABUYw2c4k1R6lpVSY2O0X79Dt/TG24vUgEJvsvwECTjH8O4AzFxU1ATJCkGxtMCY6X9cdi7bKYFuyihm0adQXUGhbx6bev8A5j3MZIBbSTdm8IggmeoO+wIIHpixcnWCFigNMD3l+6BuWBupA7Xx7T4QyRPIxgwIFj7smbE+W/yxe6NNC5sgCRpldpA6De89bf2xTl+F0qjHWzuZhQojy1NMaRNpO/5Oc9wxnHIwDfGCO3X53xRlKboXDJoMgG/aevUCfzthlLQKB87kGp0qa6YAblamqa5iAGZLsLmJ374M9n+JEN/EqMNMmaayYHUrBiLzIwwagxHOCFZb2BBB/L4d/LHmUR9BokotApYLpps/bWbsYje+okeeFb5LYuTHaNKONwUpltT6Nb6F0j1IJsWg2ud8ZP2q4bma9XxQgCmmTpDAkAA6dbgw1TmJIUQAoEnDjhHAaCuxrVXFSAFbWE5QtrAlSet5uNsVVKiIGpM4qD7xJCn0YrCkHoBvhIpRbfkjHFsyHBM+lJv4mYYea6mW19LDZgexkY44pWAzDDTqDjUHHKZKhjbob3HSfPD3N+ymUqklJSPwzp8wynbsSP1xzUyoreKo/ioKrvGoaQxgHw1BBAgAb30idoFLh+7YZY+LMuQWI8IuT5x/T88c1KtSQSPK0fPzw0rihSt4cTI+8PUXacMuC0KBoMxKq7NppprVC3QGW3WZvP3SN8Lz8pEXNeEJ6NGoyj3dJvzKB8gBJx1U0UQfxdv7dPTHHGM3Uo1DTMBoE6WVvmQTfyN8K6tFzcsJ+M+mCoyl3pHKLn/Q09neKLSq80DWYYknaZFut8fQFq7QPU2P9MfIVpSRPU41/sxx5qEiqzvlyNO8lCDvFiRFj2nFJwXYZ4r2a80GNxP1/oMTFA4rRNxUoEdCSAfk0EfEYmF4oh6bG1PiQa1PmZYmBqYyLKsWWTF5IgdJxxV4jT1GQzMdWogM8XuWCrzCYG5BtvhC2eNJFaoaKGOWwLcxvpWQF9TeB7wmMenPqa1JUS0kFhyGStyyBoUgEgCOpJ8no9TkGcY4rUWlNNjQM7k81pEtHft072IIHB+PVUq0Tz1SQSdaLD0xOqTcg7HVPTrgbJeNUPiONVN7ICZaFImAZCyALtG29sHGoKQJHvOb6SWAF+VnubEbDyt1xwpxWRPEZ9AQtqliUDaSRIUTpJnY9274HVC4DGSt0sqxBJj+IfcESAOtzsYxQOGtXcM5UioQg6m5gxeReb2FjghqaKqUabVKhF1ULJ8iEjUWG4BP4ZsLqK9kXTSDMoaoXliLwNNl5lmBBgC1jcEm3WUyeZrPqNQU6SAeKzHlUsCSCYu20IssZGNBwT2efSr1aZCqAB4rDUTAJ1uZ8NQbaUGq0ADfBmaz6odQcO6WVtGmjR7iin3n/mJn03wspJCOdI4o5GllzqCupYWE/wAap1kLJFBT1Y88H7s4Q8a4kS3KAzgQqp7tNey//bqZ9TRnOKl9QQkKfec3Z/T8RvYDlH5rcujmqtOiNVV7KmoElre8bRaWnZQvliSi5vZNRc3bDF4IzvTpoQ1VyZJkKQbnzCoo1EmN43xqMyUSmMvTPIgl2iJJ95o6FogDoAMShk0yaeFSIeqw56mwgHYdVpj5sQPIDPcR4hJKJzAHmMwWY9/3sIwstvjEWUuXtj0U5/Os78g8gvdYO/ZbdN4xschw/wACiqsAGRSzBRYVKguB30qInvhB7GcMJqNXcSEAKgx75J0qI6TP/XGg4vmhTQgmT7zGZ5jvf6fAYM6iuKBPS4oyPGs8xapBIZVtDQZaw2vAG/rgjhHGKQpQNVMqPdiL6eZibhid+p3xlOIkmszk2ZjeCBH+7cW9DiyllTuCpiwLMSu0mRJJ/wDJxWMUkaIPiqNCeLFmJU6KZW2pJ1E7kR3Ox2+OwP2sEwwZ2NzqJIg+X3R0te3lg/LUdTKy6jIsQNKnpawt8sEZjI8wLdNr3naBAP64WyidgdF395NItsGt6SQbbQfLHb5jRcmSTtBYmLk6j06mwGDvsJBkdzIuJ9GEX6WxfluDrd2Gq2mCC3rIg323m2AuyiLqJWoJB3vG++As7wSRrXVqAAhZiB2UdpOOKj+C86RTUg2E6bbFQLj0FoOCzWqMgZKDOpE6xYCPNok9o3wWER0aSuBTDkMJAJN43IIG+0374ZezWRFByxAaVKkkLMzIkXmbi3e4wavARWSXhSeZkQLqjuCT3MHfHn/8cYMBTqVGkbMYG3Mqsggb/e7YDTYsopqgGplqYqRSCwCPeZoAIESNUap1dOm5nFmSo06dQsSsndTt5HsG673nBdUaWjQAUiQpBgxe/ebdOuF+a8N3vALCIlp3tKzb+9t8CgV7aLOO8JpVGD+GuqLldyvXbY9AY2Plix/ZulSAro7GoulhLcg/lVBEACQBf3b3nFQ4zSC6BRYBLaiYm8ERMkXn9Md16pJChSqmYffa1jJFjuYPn3wLl0ZlC9GY43l3zNfxHENo0iEBAAmNr9evwx1wn2VkS5sBsYEmRAvPKRM7b4f1lIIgarGQLn4eXft0wlzPFNFQMZK7EQDAncTuev64ryb0aFFI1VPhtIQVpU1aLHQu/kYmcJeLezerUyqNTX1XInrKm3xwzyEVFUgtG3MQYtuLb+WCHzPT6T9QTgIZ0fPa+RrBjIHxmf8A44mPoa0kYTpF/LEwRKPn/Dq3iVWLe6FDMdIYmwtE36ifocNhToU0euaZpjSadOCNnHMVFgLGJ7sxOGXBaFSuyhQyiABIEKAAWJYjrNhJAHSTa3iuWamJ93SNFO4IMzzNBAUnTbfrYWm4EU8FyVMUiulmBAbT4itAX8QMAHrsxHYb4hQaYgxeYA382XnvedJUWtivLcOZ7VLu2w1CJJBJ0gwAF63m5NoweMstJN1Vi8llDXO66VYzAidR+GwwBdslF1oOKjnRK6VQD+LpItb3aKbxqAJmSDIxdR48G1CnSlUQswLgDTa7sGDNP4S9/wANsLcrNYFRNVQ2pmeUpJe3NPM3wYz0Fziniea0Tl6XKiEPVe0sx/CLjaYHnJxJ7dAe9F+d9rdYBqaiIhUGlVAFoCLEDy/XC/iTZpirVaLJR7QVAEgAkQIWSL2nDHgmVd6upIphBaxJWbAhjckkm42vG2Ks97SOGqIgfMD3WboWkgAi5bpA/XBUUcoRWwfLZWpVrCmh1ErC01BFpETflHe4xrctw6nkVOiHzFQaSw6DqiHf1bsABYX9pVFytMoFHj1ADUgAaeoWeig79z6DCPiHGQmqGBqGzOdlB6Ab/wBTGIzbviiM5uXtidZ/OG6A3J/iP02NhPQf3wt4TwVjUKrztUYBQbAwu8nZf6K3liNlqqlQ1MIHuC8i34ibiD6HzjGj9lEZFeq4AmVpmZsffYHoALdLsQNsPGKiiiShEeUqK0aYp0/dpCNX4qhHM0dABYDzxiuMO1Riu4m83B9cbGplHqpCsqCLTJPqfM4SZj2UIMmssGxhLyexLQT0wii27YmPG2+TM4vBQyGCu0AAzb/y3lOCE9n3IuyoCbsQGEfAHm8hA8xjWU+DJTgFGqHYaAvQXJE/ngatltal/DqsqiLsohewUAR2vihrUaAMrSWhrOsVG0mJERabBTFz1npGOsvnldTa4sQbSd5BBmMEVMsCgHhMk/hqMZ/3SIO/frhdneDOxJWmRsAQ3QC0g7RhWOlQZVq8o0IuqTFwNJ7lRH0N8AVM5UChXhYMgCwn8WpTBMWgmce5Za6ggjVBGqB8pt+XfHdOhmDP8IOFNoMMRbp2AMAz0xxxXT4k5QhQSR1Igduk7bTA88B1vaV6Mms+myhUGo8k3mYEDy3jfDM12SdSEEySNMEg7S1wCZO2COFUqb870w2nl/iQ+m07HlFo6CMFP5OsqpcVeVcVBpMSCLAR69ektaLYYGu8MSQ9obRC77EkEi28wMJ+J5Nl1PQUCoObw1gIwO8rsDExET1xnspnGpswNF6ZO682kEXAhgYmdvO3XDCy0aDNZYPU8YGTbUs2j8Q7+nXfHFEstXxNEwNwbX6ifX1wJlq9RyOXw5+4Qd/U9vKBi401WRETDAEsVmL/AL874Vidop4s5Z5KBjGkCR5m8xt5SMaLhuVpvSQFiWCzubFt7G3l8BfCSpzIoTSmkkDkBUyZFoMRceWOKXjA89QoG+8pU6fMpFz5mLemBROUXVRCK1UNC8sCRpJ07G87ThHxOiGkggEWjuennEbThtVyaKwRWdtU8wXVvcXNyd7Hbvi7/K4YgMGIE3YSItssxF+uCtFFZkcnn69EggnQDdCTB+HSd8X5rjua1FkKANMLpmBtEnfpfucOP8vbS1lABkgmN594CfmN8ef5TUIltNZVi4NojZVABt8RbDcvoOxOPajOC1vgSPoDGPMEnIKOv/7gfTEwef0LbNvkeI6xo+9HewA2sAADgTi1N20mmSpEjVA6Dt1O8G22+AeMcPzTaPDr6yfeB5QL2iOm84APCcyg5kp1SYuJYg35Ynba+HCy2pUcSBoEky1WqGZhadWkkwY9wAKIvqxw6UCeZTWe7m7ovTyBIjsJM4ty+Qq6/DlUb3tKaRAAvLx5xHc+WK34SwqljIJgD3u97stzYARaDjmxeSLuKZGvVoo7MKdER4dIDQNExZBJi2/xnFb0ADqFJeYR1UmfxMTIAAm24G+4xrqmRFGjo5Wq1BeSYAAvG7QB0GM/9lpu4kgAjSb6STMAcpsOsXMb4RAjLl0BZtaivZzTprEBAeYgHSFWQSSCbk2m2+D+B5KoTophUP3XchSJMsUAE6jMFt4XcTg3I8LlGaVJSqFhGMFjAfmO4CBvU2jBuf41tRpJp7gqZC+QA/M47wdNPpCLjnA/DPNmdc+8EXSB1u5YyfjgbLZSmKxVtBN2WebrMDTJkbxg2lltQIgqL/dM6oOkBb36zsMMsrlQaZCwtQ8pFIe8Y+837kgnCpDRxpHNOoKcg62n7kCD/wAT3+BM4vzuWZ0Kh4eBAQBkXoFsbm8Wt2nHmX4QaZHisJk/7jquRY95+eH+Xy1BVD7HfStt7bAX9cGjvTT7AEer4ioZCxe1yfNgSB3wf9m0jSXBM9Btbv0wPXZjJbSgkxsSPSPnGKMjRZW8R31KFtMD44JUH4nVqa1WmvmWay37H64tr0a0pSeShI9wjmJuSwAgDDCrTVmDBhqtAgx8DscL/wDMWRnOl3g6ZmLjosWnvjg2eV+G6bOSZIkMNvSOmB85lNYSCVIkETpUj856T54DbPVqrF3hAbBdxHbzPXB+XixJgdtsAJGEqJAgRuYjpuRjtC7WJ0m/WZB7C4x4jqLe6Cf6nb5m3ngdabK0a1j5NE7yZ9MKcd1GgjYhbE29IiO+BM3w99UgmGOplFwbRc9OltsEVswRYtqFrfPz+uOUMyIMTbmN4/e2OBRVUBs9RdJNtxbvMdMSutKoVMDVsGuCP1HrMY8rDU4TSFlZubdit9jjOcRWtRqEXdNgoWNItcX5jjkgN/I3KKH8KqYVpjQZLDzkWBn9MaBeE5VKKOTbsYt5REYytJn5xUKhgYQOBqgQQwnY4GqHMkKaDh7kMGjST3F8dXgCodZuigM05KkmbqYHYA2+O+F+c4c4b+C3J0IgsSRcTbt9MdtwitVpFWekGBkKgIHmCfjhY+ZFJGVndai+8NJGm/Kf5h8scgSCxRIDAko+k3Uk/GDf+uA1y1WjzLU0K8SxmWHUXXpvhinFkqctQSGusg36HSe/64uznDvEUCnUZVjmQ33+No8sHoWvIlqkloFU1Ql1MWM9JXr64vy/EVpIW0+GB90np0j64X8UyVVSHQHWPeJO56X2Mjpj0cNNanr1jVdmpE2B27DSesXGG0xU9jVs7NzRUz1IHwxMKqdTSApdgRaAv64mFobkafhrkhSTJt/THvGW0hyLelse4mKsLF+S5GqFeUwlxY/MYbZesxa5JgjcntiYmFl0QfY0RAaVUkCdBE9YjvjPVKQFCQACKZ2EfexMTCoGMpdQlQBRpGmYFrxM2xRw2qfCqmTOuJnpG3piYmCaWaeI8ACwJM+dzv3w+4egCuAAAGsB64mJgLoIu4n7/wAVHwJWR6YIzhina2+PcTBQ3gVcPM+NN4e3lttj1LqZvcb/AO7ExMd5B4BuK1DL3Nktf1xMjWbwG5j73c+WJiYJwvqH/V8iI+WD0H8OesYmJhWFFOTqki5NieuB8y5vc9MTEwoxVlHOg3O4/rgs1Ty3O7dfLExMFgPeL/d9MAtzKZvtvfpiYmCicxXm2JAkzyf1OL+HVCCgBIHriYmB5JLsv4JXbxmXUYBMCTG/bCz27c+JSEmGUSOhhmie+JiYK7Ky6BXqHwtzZLeW+2C+BVSTTkk2O59MTEwWdAc8YE1gDcaJg4TMgk2HX+mPcTCiy7Kox5iYmAKf/9k="/>
          <p:cNvSpPr>
            <a:spLocks noChangeAspect="1" noChangeArrowheads="1"/>
          </p:cNvSpPr>
          <p:nvPr/>
        </p:nvSpPr>
        <p:spPr bwMode="auto">
          <a:xfrm>
            <a:off x="63500" y="-866775"/>
            <a:ext cx="2368550" cy="17732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UExQWFRUWGBwYGBgYGBgaHBwbHBkcGxkcGhgaHCYfGx4jHxkaHy8hJScpLSwsFx4xNTAqNScrLCkBCQoKDgwOGg8PGiwkHyQpKSksLCwsLCwsLCksLCwsLCwpLCwpLCwsLCwsLCwsLCwsLCwsLCwsLCwsLCwsLCwsLP/AABEIAMIBAwMBIgACEQEDEQH/xAAbAAACAwEBAQAAAAAAAAAAAAAEBQADBgIBB//EAEAQAAIBAgQEAwUGBAcAAgIDAAECEQMhAAQSMQUiQVETYXEGMoGRoRRCUrHR8CNiweEHFTNygpLxstKTohYkU//EABkBAAMBAQEAAAAAAAAAAAAAAAECAwQABf/EACcRAAICAgIBBAEFAQAAAAAAAAABAhEDIRIxQRMiUWEEFDJCcYFi/9oADAMBAAIRAxEAPwBenfebfTF9AW3/AFx6Mk0wsk9hf6C+HnspwH7UVmCmozF7Dcn190dyT2OPHx4XN6MEY3oN9mfZcOPHqjk+4p+95nuv5+m/0tKQAgAQPIYC4ggVQAIAsPIbYD4r7QhQVpmW21dB6d8esoxxxSRpjUArjPGFy6AkSx90fmT2AnGBzFU1XLFjJM/E4v4hnHqEa2mLDbb4YDFjjHkycmRyT5Oi1TpjV88c1Dr6/uceu97dvXHmkSII/LEEhDhstq2MG1xH1HXAbAqxkz54ODGZPyH548dV2ImfrPUYLSYAMV2B5fL64LeitQCRzRv1Fu+OXo6QFWNI3aL/ANwO2O1zAER02J/LB4tBoVNw90MMNSbyDfbHjpayn0F//cPBmlYQdvP9MA1+HH36Zkdvyv0G+BxBQFQrmYn4b4Oy/EQIDbflin7OB1XzABF5698DVV0adSggsVmYIkWt6nY4x58Ecidhjt0djiIpoxJKyx23PaMLf861tBECZifz74E4o5GhCeknvc2wuJhpGMeKCxvkuxumP8rVRWLOy3O0Em/UrvH0wHVzjO+lCYUkFjctJ87KPIeWA0fWQAL7Tbr540HBeDqycuuoxYKAkWY7ipq2HUMJna3TZznlVUUX0IszwwVChZni3LqbR/1jywZwqjoqfaNLLU1sabEEARKgqI0mwN4N5wz4rwSrSrHL6CzaQeQE+8NwAOhtPljce1nDaT0qSq4DUhpgCZWACLbGwI/vjoqUYy5uq6Fpv/DGZnONWWK7NUBYNe5B8p6EWI22tbHubyQK6qI1EC4GrV5wNiB5Xw0ynD0XZdUGC5ufkcW1qsbT6RjDH81pOMtk6b7FHCeHtUaXJpoPeJsT5Abz59MOcxWolQopoNNhYfPULk/HAlFYJLTJO0z9MRKpKEG7QdhA+E4gvypRVRQaoqVh0A+H9TiqvUJOlY26dB54ozPE0URIHc4F/wAxaP4aCD1JvA64EYZMrurA9DFqQUdCRv8AvvhLxWoXquBt3AiwG5MjY2x03EmZCWt6evxJ64O4JkEeorVTFJeeoYMsARyqoGokmBa8Tj0PxfxZqXuB+7Qq4RXqVn8EIXqRqGkTI3uOhg7+eN97K+0q5dDRrK0AxZbrP4lMGPnhPwTiaZbM5vONQcB300qaqoIpgG5EwgMLPW22AOO/4iVcxslOmOkKGb0Lt/QDHpRx48Uuaeymo7TO+KZAGs5oOhpEyupagMHofQyPhiYvyXEKdRFYwpIuOx2PXExX1IP+KE5/Rqm9jMxSpxQrLJFxBSTHRgT9cB+xucOWrvlqyimWbVcbmICgzEdQb9uuPoDMMYn22OXrJq8eklSmDoOoMW8iFkgSLHvONnFR2jW0ltDz2hzoTTNzvHeD18sZCpzGe5vGwxXwP2qokA5ksXWFB0lxpncwNwJxuMn7QZaoISqm3fSb2+9GEac+ydczFLlgd5+GJU4ceh+eNa3AaTIWpypgzLFpPWTJv54DzvCzRXUSCsgTtpm0se3nhHh0K8bRmXyrEeflil0cfdtjRcRyXhQXKqCPxLfvAmTgIZymFu43t2+fXEJY6eyfEVJSYCNJmegx41DUpUxIP+7zg484jxgtyURLNYETM+Q7eeJluHvTX+KQHN9K80d9TdfgMQyRyfwQyiWMvoRscDKQv3pB2HYdY9O2Bq/G6Ya0k7Sdp7WwxyHEUeQYN7xuD6YhHNJayL/fBzgCmrB1Wjzx3l8yZMEen9sO6nB6biVAPpf++BG4BvFu0H6GZxpW9oSgKrl/EEpGqJI7+k9MCPT5Yb16dwN/kcManA2A5SwvIIv36g/0x3V4Y7KAYJ2B2+BnAkCzE8d/1ZtBUdfUYXU1JMKNROyiTPew/d8PuOZdiwp9ZK6ehYHl/wDljRcO4bSyo0rDuBzMOrdZO0TMDGJKK3J0UbEXD/Zaq2jxP4IkELEsY7KLfP5Y1GRylDLmVBJBENJn6RpIxS9YGCSDBvjpc/flvO8X+uMP61xb4L+gXYwr8TZwYZaYmAOp9STM4CrVdTaRaBfuP1xU2Yk9BO9rn9PXFFXNhWAEeZnafzxmyZcmV3Jh/oPJAAAe3pgWnXksYsdo7fu+A6mbVzoRlJ+9LKoAm51EiMMBwnWKaUa1J/E1ryzp1oAwQtvJWTMfd2xTD+Jky/tQeLF2dzKiNLSR90b+V8BpmHJhzvMgWiOk4rzmQfL1CtRChPRh9QdmB7idscFtj2P9sCeJ4nxkicpNOke5zIhtgB37j92x2lIhogERA/8ANr98e1Kw3nyvAH788LuJ+1Ay5B0q4k6h1+B6Eenl549T8TK5qpdk9tjdMvpGo28zsB67Y4r8UVFLcsKNV23mwiN5NsK+I+0VOB4tJ9Tiyh50k9CCIt1tjP5zijZlViFpmAQANW4ksQBqhRawidup9FNVY6j8mvPGXdBFJlkTJ/Cdmnpbp5jC1GywMNTYnux1D5LH5YBzXHGIIAAkmO+n7qxtYQMc5ag3vOYJ6dv74xTzS7kC0h9S4hQAhRSA6CUH0MYmFlPK1WEpSdl6FadrW/DiYX1foFmg4hxitWnxKrP5Ewv/AFHL9MAsF6/u2LTRvvt5dD2xVUHltvfHtSZdlZQD9zixazRA2m3rEdvpiKsx5XE/u+ODR7DCchdjnh/H6tIHwnKpO3S/kbTjbcD9saVWnprWcLeQIcR0Hcjp8px85oiLbk4ZZGkFPn5dPpikZlFJoIz9BawLadA1HSrGdNMDz6kyYmwxVw3h6oRoEA7nUb9dlt8fPBDsCdpOwtJJ6ATPzxxxfiwyyi2qqw5V7DvA6du+JuS7O2Mc9xKnl05zzkWUe96knb1xjuK8VrVp5vDXsDE9h3PxwoqZt2Yl5Ym5J7nzx2KpMiLdCevniDfJ7F5V0VUipUhwyVAbXlSCbxa5+OPUqslYOhMGBIt5XHTFWYiNz3udj/QYEzGYKgeVtosf31xCWPx4Oryawe0NWgQWUkHrMR5dsO+Fe2C12FMK5Ygmw2AEkme0YxeW4hUpBanvrAg7gEGdLA7dvOeuNL/h1kftHEXrqfBAltKAaSCRqXSdlMxa9sNjxXLWg1eh9muO06e4YmYtb1wPxD2oVdARGl+rWAkwLesYfj2HVsxJcmkglRABBJkAtfUBczE3G++Fn+IHszTpZZHSZFQKxJ+64I+ENpxX0cvmjvTZkqfE7l25nI1BuzXBb8/SMZ3NcQcOdLsBPcj/ANwyex0mQY0mbEOTDD/vqwJ7SZaigpvRqBi1NS6X1U30jUDaCpMkdrjGBYm2/o6SsGy/G6oYAVGuwHcxbr8cEHjtaQBUYmLdcZ+hU5g0WLD8/wBMP6WpdD2CltJPWzH5g2HlGBLFFeAcXQX4+Y0yzmRfT3HXbphlwTJmrUQKS/ibCb7HqRA6ifI4uyXDXqlUVSzHoN/P0F99sHexuSOV4kKFUizuEPQtpsL9wfmMd+Pi5O68hT8GQfJsjmVOoSrIbNMyRJ2INx8sEZHPspNRDp0uXUyA1OD7pBE7ExMyJ88fbeM+z+XrAmpSRmOnmjm3EcwvgHgnstlqfjhaYBYtTLEljoIBCydhDbeWPU/SK7stJ332Y7219pqj5WlSYL4ngrVrDTEOwXSkEmI1SRPbpOMZWzZpsqG8gMGExExqBMcpMwdjEgxg/ML4Jd8w2phykNdeU2LT77WsmwB5pBgr6Ob8bVUe2oKWLEk9Qi9yTZoNri0DGbNjWRvkifFTdEz2dIQRYmQDO5mJB6Ad+/1y99YJuKIG99VU+6D3vLHyGGOar6QSWJ0qIE99h+eA8rTK1KeuNKMajdSz7iR2nSPRcdiUYIDUY6CuLZZmrAfdpqqz1JHvH1nHdLLhQABHpjls72HxN8WKxm4mVJgETfrGM0nJ68GdtslJlDfiboB0P9Tixs9vO4m3oP1wnWm6vpElgQVjqdwRhvXpKtUsCN55rgfiAUXbm6mBtbDvEuxlFFT0qjksGYA9mbpbpbExqMvmMrpE0Hm8wpa83uDGJjuRS0MUqiSCBewbqLz+/THL5TrMjpY/TDCnkAAQZvjnw5gDp5j8seow18gaZfvb5YqfKmdye09B54aLlSN4vubH88cvlyDuCJi2E7OkDUqJHl+ePQh2Fp6bn6YOFIDt5/L1/cYEzvFUoTo5qxsJHukj3iettgO+O6OSsJz3FqWVUgsPG02Vb6SRaeg/PGTp8TLsRUJYsd5Ez3B72+MDti/K5UajUZ2GmCwIuxm4PQgzi8ZNV3EA7A+Z7XPlfscT1Id76Anp9hMztMR9fkcMOF8HasYYVCqXqaE1QsHtNzcDtvi3IcOeuGNGmzgKRUAuY6MCQBr8hcx1x9W9mxQ+zp9njRH/AC1ddfXV3/SMaYQVbOjE+V5P2XfMU9eXp6kDFWAZfeHdSdQMG+q97WjFnEP8Nc01JnKICgJClhqIF4ESPSTvj6UvCRlnqVaKkio2urT3k9Wp9j1K9fIxhfn/AG2oDxAzBkHIFHvOxUFrfdUBgvckt2uHigth4pds+Y+zzUPsOZNRgtRWQU5/m623FmBEfmMD5E1+HvTzC2psxCtNtQ3UjeCOhiQZ7HAntBTVa5YKQlQ6imoExPMJ6EwfnOGHEuLU/sq5ejDIa9WoxaZgNpoQD7v8MgHuR64y8oxtiWj7BkvbDKulNjWRDUAOlmEg7EN2INr9sJf8UeL0xkqtK5flNhZYZTzNsDBEDe4MRfHybLVSTpAJY2AAkk9o64Y501PBJqxogi5EmYETuSPPYDywP1nih45LKuIVmZmc7molQxtzMWMX2kzivM0SQT72ldJmTCrIA8lvixypUmbNSAk9CtgD6EROOUrAg6jpDjS02jUN/gfpjA22/wDRPNhH+Gns/l61djmTFOiFZVYwrO7NAbuAEmO5E9sOvZrgOWqZalUqliz5sUYBsQbxAE3g9cCew/DGqPWpoisPDQksCASNSsA0zBFx0lZwPwPK/wAKlX1MBTzAZ9LDlSdBcj3hAcnV5HHpx4tRtfIx9GyVSlwtmp1gFotLUq0ST1NGoQJLD7p+8LbrfGcW4qMxmnqAGmlQgByBNJhp8KoSNocKTf3WYYu4jmsxURqFasKiqQSGEOrKbHv574F4EKbI1Opy6gzKTtUX/TYKOpXqN7zjsuSpcY/2LJvo+j8G9oPHyhq1B4bIdNRfwuhAdf8AsDHqMZH2l9ttPiCkXVar2Kg63IULCDeDpmYxm+E1KivUy7VWSlVYan0FjrQShC7yyxP+3BuXqZfL1WNNMxXKwDUqaZgDYQOReu3bpbCZfyXw0LJsw+foPUqua8p4bFVokTLDcPfad95M+eCs7mZRRTFzLsZAufvMY3HboMHV6yiXfcm5g3ZieUCJn99MKszXiem59OuIvK0lReUlCCrs8euEDQBqBs0eViJ2OF9OmTJjBNWpBUgkkiTawXtfc79MXPnNLGLsGWCYgCL2IIO/0wietmR72L8wmmIdR1Nx36j4YtzOTOotLbkztaBHOfyAO+GrZGmAtZqaFSJCBmi3Ugzvv8emBanEl+yIDZnHNe5IgC3lH16YeL6pDJKjkoXCoHKu0ICYsSepuSD1viulwaojlCxViwQGDLkmwBHTrMgCMD8OzA1rBEg2vJkeQNh8TjUcCy9UuzVW292OrdTJtYfGTh6UVRVVGLZr8nSp0qa00KhVEDb5nzO/xxMAfZ16gk9yR+uJjqRm38mlaoaiOaWVcm51gsRveAYG3QT1wDR11AXaSVAJIGwNhMD6411bN/Z6SIjeKxFtRklYsRBFsIcvxVKDtKAl1N1Nlk3newxv41pmuMNUAsoIAOnuSRePhgbNVUW7EKOpJifQf2xM/XFYClQpNU1CCwBI8oMAfHywVwz/AA80qamafw1UTAIZoAmS1wLDYScJT6SDwRnM1xVmkIAqXDORJjr8x0ucVvXWko5ZZgNK7MR5/gX13xpOIcZRkpplUFJF1CWAmCbESNzYzO5vjK1qADMZ1EySxMk+v6YnP2gq9IHLuTqdpY9rBfJRsB+eG2QyesI1fWtAtpaoq2PWB2M/s7Y54BwGpmqmlByj32Oyjz8+wx9gp5JFpilpBQLp0kAgiNiOuOw42/czkingtOitJRl9PhjbT/Xz7zfAWf4M9Ooa+VIDn/UpGyVf/q/83zwuzfso9KrqydQ0mKzoJJUwRYG8C+xBG22F2Y9uszljpzNCDtJBAPoyyp+GNMpcex7+TW8I42tcMAClRDFSm0akPn3B3BFjj5vxj2FzC16jmsnhPUJ5ZNUhm1HTTIgsAejdNumBeLe2pfOeOi+EoQIGBAcjrqidXkNhAO+0y3H67VEzCVHqrTUatRBZbkEsAJKEdT5zsMZ5Zk9CSkpGT4rkFFeoAzGnTYqskSQLiSBFpnpvgDhOaXWA8kTFjHrjTjKD7Qgca1ctVPmAZMg7wSoIm+KPav2UZMy1SiGehUKtrWW06zALH/dYnse4OMvFzTkSQqyGYWorVKs0mos2kKFU6TeGMc2hiIMTDESRAGgzNKhnVhXdF0hm0LrAaOdpLWQWgSSB5DAJy1GpTFJn1NHNpCrqKkEANcdDfrN46H8IpeESAiLRZH1KKhcguvuMCAACGJ5ZHLE7YSUk1Zb6Bc9lGQqjLpJLKZBAkoLXE/zR/NhRRqjXp5SZj7xvt1Wxg9iPPDKuKVyjO2jSV1XVlDQTPUxaf1xx4VGnVU1KcRy0yGgl76JRBAF5JO4A74nSb0K0SrUcMTTZwRZ9LMNWjqwU7gC89pvjR+x9TLUMnVqVIatVV1SmbyklYgfdJEMTaLYS8UqGqvi0gVNPlqoYuOrKd4BtHYT3BX5UulJOUjxEJB0kSsg2Ozd7XEX3w8JODtE3pjCihBLFpJ96dz8Tf54vzGa10xThYUkqVsykmSVM9djPTAPDcup1PVqCnSUiSPeZibJTW8sbnaBbDfMZHxqamopo5cagtEMdbQAdWYfcz+Cel42xaOxV8iirUpCiytraqzFzUZy3NMj+HOheskzInvazM8WVqOigmmoxEAEBSSbySSbzF8G8V4gtHNZXUYRMvUU6RIBYsUIi0kaBjP0uMj7WaxTTzmr4ahrAcw2iASJJG02wJxcHcWEb8a4Z4Q0w9R7aqjLpQEEe4rAGAX3O5IF5OMm1XxNAgITCEQb9WZr32NhHSB1xoeJ8XqZqkVZ51sGdyIZwLIDYaQom3czvBwK+dIK2DaSes+9pmxFvdE95OBJq7Rzl8gi5hAChPNE1Og0CAoY9gSCRIk9ce/aYRqSc4Vgy1CoXkDWdhBYzIm563OJl6gRyyKFcmSzXk+pB7zt0HYY94i1TUtSrVXU/IdJLsF3kzAPwwqoCYJmBXrghIiSSYKhiTPKN4HQnHdPKVKdMK2jWpaSahgg9ZWOo28sC53iFhprM8wIaU+PKTIxSwI5S6hmHuqCSpm2onr5eeKU6GVyQdTotUIU1zG8IsLa9ySJ+M40NDPQRzR6AC3ruThDll0L3JG53j+/6YrqON5+FrfHriEptuiTbZpP8/QbVX/6n+hxMZfQvXf5/XEwDrPu2fzlOtkpBSnVIZUCmIhiIgA2t9cDeyXshU1eJmRAAAWnvMTBfyvMHrvhPwmqqtrbmIuAuwMyCe/pjbcL4/rUA3bsIv28u5+Bx62ObnbZphk8M6rMFIMwA49ImNsIvbriclKQvph4vdrwD5ASfX44J43nlpBjqBBkqJE6msFIJ2Mn0xlM7ndQLOdcCCSwKrPRRbr88UyTXQjbFuZrsBJ95tt7X6Rtb88Fey/s42bqcxK0wYLdbC6rPXuenyxTQVq9VTU1LTNlG3p2sSBMY3nB+NUwtNFTQFJsIspmLWO/ljJCHqT5PoFqIypZZMr4YpqERuQjoGiVYnqdwTubdsEcTrFdBGmRqMsCbACYg7kWwnz9VKwd1YCfdnssHUpNrlfkPPFGd4wHeixMqqhjG8yNXL3HljZaQZS7SPa+brPU0mowJLKPCUAiCswzTPeekYrbIK8JVHioZeajN30qTBv6bXx7meKp4rGkZBR4YCDLEFhfr645y+aLqpFMwkIdtJ07zJFo6XO+J8r0xa32EUfZDJ0W1mmATYe8QpgmZJMD1sMYrjvs4aKjMZUwW1JVojZvxaY21LupgQDB2xu8rndLMKjElWE9RHukj5gH54w3t5nzSp+FvqZyfIFNP0mcSzcFDo69gfs7xzwm1yBpUsCRJVSJa0E9AD/tx1x7ijEaQY18z6QQtxLFV+7NiR+pwp4UpRaOqboSZ7SSPXlI+eLeKZkBQ4GosJExHnM98ef8AR1iaqgZgoaXBOiCo1rIgGJErM7iRhxw6prZUFS0bxInUQbHbbthFnuKamFGjqPdhuCAJgACFBB3ExvthhwV5FN4CkzIHUg6ZHbbbAkqVlLSWhVmOIHW9mLCVK6LjSeYDTbSItAHSTbBmoNWoEwSyoxPazkr6TpHquLOK5taLZmToa7AwL+IZMQZYbSvYA9MLG4lSFdzRGqnr1IzSCVKxcDa7E7TivHzRzWjVUB/EP8wIPqLflGM9m6/h1EUsYCnQhnSqgMTBP839OwwyyXECXUlSIM7yOgMSPP6Y64vw/WxAA1Ays2s1yNUWkgg/DE4teREPPZajRWiMyU1nU9PUTZQYEpMhWOoTa9r2OKuI54LSYTJFVPDH3mlWBEdDIAPr6YE4D42XpeFKkV6Jroo+6ykI6Frgyuk/AfGnh3E1rFqhUxTQrTH4ajHVUZu7AW9GUYv1EetANDiDVM7RYwQDMdOUEAekx9MWcezqipVYahVNbkeYK0VQ09Nvxks3oq98KMrxDwVDmDUKkUx2GqS7eU2A6kdsX8ProivWdlqVHR1CkToLCCzsfvncR0m+AtRFUfI2/wAi8HKZapJLV2qEmbBVCqojad28tumA/BtBuR1wNkvaBzlkyzkFRULrNiWYEELaY/rhsDy+6WIWfXtv0tGJz7JTWxXUQDcC/wC++M5n8w71OUjSGtsNtzPbGgzJF5hukAmAPKIJ7Tb44U52jTZVAWPSd/IbfPAxzV7BGSXYJV4gQVWNQ7FVYQeiyMMuH5NW5zTVb8tiG85AaBhUrhANRJItymPgSBNuw+eNPk6IOWRwOYqCALQCT3Mn+/XF5PWikutA75SLswgfvviqsyadxMdIM9uk29cDnLE9SAdxt1xHy4Uef788ZqREpVhHU/PEx6qW2xMNQKPqOX40fDPKGQWJkfXfDvhueDKKiAk2AC3sJnYWn63xk8tQmIA0D7okD133w6SiEpOyEgWLLJtH3he+NWNyW70WSGX2HK5g1HqUyrKdRaWViAtuZTuDG/QYV5LKotVWqc6gsArkubTfSfXfe2LvtDBSTB1RexJNuvYAnFGaqFbEFiQ0H8LTcA+om/fFVL5H4vor+0AhSfetAFv7fu+L1eA2ld9jqJsfe/P5sO+BqaqaIAhiBzMJBEryrO3e/YeeL+H5iedUKooBprOoj8MkkAm5byt2wG/grHFu34GZqfw11MPEVR7osARf0IJjbAddmDNbRGkXnqNXr1mB2wQOLolKoKrBdKyqgLYbgG50gGCQbWtucJqmaq1QGemy6iCFNjAWP90mB2geuC3aoCwtthyViq6tUySmoxzEEEQIEb+fwwdQfUvLAUGeVjB1RqYmLmDpEWEmJmcJ8s6agXYEFgCIvp3gdhY/3wVwuuwFcSAAy6RFxqawE78s3wu6HeNJDM1AnLUNwCQ0TMCTPwm3oO2Pm/tLn/tGackE00ktHRE9+InvpB8xvjZ+0/ExRo6dUmASJvAPL82HxWkfxDGASi+nl1F6wBbTutPUNM+bGG+C98ZpyuVeDPJJPQ2qZ81hSqaPDlnAXsFLKB52UT6YEZwhanU9w3VhfTPcYYZrKCmKSBBTgnkBnTd7E7Fu/nOFmdyzVay0qY53hFPSTNz5AST5A4lN+5gb2cZHJVKLeMDl6hBKwzwSsA6tRiO0EyIO43ctRGuwCx91dh3A/wCRbBo4VllUoUQGigEMBrOmCWYxcwdwTYqewwKadxq943Pqxk/Ux8MTc1LoZvwLONVQyOFZNRZeVgonSsEBzabW1R1E3jGO0kpqRIX3mgHc6lHkO8W/LB/FwyrUq6Sn8YqsyC06ifOAAo63LYDzWX3IcuAFI6STEDTebmN98bYR4rZRLwaerSNNFkElXVW/5aVJ+sxhtxSrC0HOzE0mPZiOW/mQfjGJVeGbvKuJE8ykESOsFVJHXF/D8umeytSn7gq86xJCPMiOp0n6DEdeSR1lsur69dmWnCvJhBqAKKBaGkEzeFXGfzdIZXKMGPOBzTuXc6muO0hf+GNMyAVHQGQrAEdYJ1KG/KezThPxPhlbNlKVEJqZ3cs5hQF67H4WwYv+LG/5ML4HMWcwpECDzH/at57dB52wzVkKBVClIiYG/wDMdy3rgLO5HTUYf6hVysIGIOliCZAurb/0wXk6SrSLP4gqNMoqKoAGwUlouYJlbR5YtL9oZJtULWOusppyzKwGmOg3I8u8xjQ5nNkrpvH5x3/oOmAeEcKKjXYM20mYBNht179bYIagxPXytGMuaSb4rwQyPwgR68T+mPcrRNRgFG2DU4ZJnfB+Vy/h9P364RfRGhRmuGrZpKge/B6DcjeD8D8YgsuH5+lVQikGVEIhS2q3qRLLc+dsEVqQO53/AHthNksmaL1RuGAYdrEyP2NsWjK4tMrGVqg7NuoZoHbbYnucLSsz69sMgnUkknt39cVGALbz9P1wnYj2ygIP2F/THmPHDE7TiYNHWfUch7OU6afwqjpqA5FeVBnfmQmInftg8cMRlKlnI+9zhgB5Apv6ARiZWi1g1Uk7loVTIk3MSfTa+LyjATr1TaLT8CLgRaY6Y1/R7Hpx+BYeApSF62/uq7KpEbydJ23jHiZ7L6ireExBJUtYEHeCOvNuY3MbHBT01DKiLLGVInTTUi5nTOtgPug+pGMnxrJDxWapUIXxjRd9C6QDTUqSsxZrHyuMctApI0AbJrqbUdL8oVGtEGZPz2H64mUy1DSEpfxahMksXZx0HuCEEdQB2wloey1N0tXZ1iNcKgB1dNO/bc79cPOC8Ho0QVSWexJkAmNiSDzDex6nAY+iVuAkOr1HAppMBaZ3NiWGo6zFjAH0ODquSSPGdyQBqklQdUCDOwNhv1xOK8XFOi9QMAVWYuIk6dz/AExm8h7TUq9Cp4lZmEkaSYLgqCxYREdN/QYNs6kP1WiaIYgmoBMPVWxi0svqRO2/bFi8RpUgzGkwCXJ1Egm+lLnmZm2jsSYjCbJcN10CmXpk0wLRAQFh7zMSNZO5PQAdMKvaXjQVQAwhZAg2LkRUqX6TyL2AxPJOUUQy5OKoVcXzr5hzILDWNRUGC7WVFPoNIHYE9cbHJez32Kg1aoZrtuojSC1lpbGQLTHbyGMtwPMJTq06tIioVSWK02qcxcjWIiCAYA3AAtzYd+0fGXICsxIpz/8AkIuAB0QHT/uJxOlBW+yHFQVvsXZ2lK0oPU378zSfjc/HDL2b4cvitVbXIGhSEMD8RVpgsdoiyk97KyZp5c901fPUZ+uLsl7R1EpmmEQoGmWBmTBJB1AWA+uJpW9gxJOWx1xSZZb6HZGBMXhOcW2/01+DDGQ9pM8UpVGG8WPmbT9fpjVVK5qaWIA/hgkAyAXvA7iBHxGMt7RVV0lSCQfI7zAFuu/ywkI7SaBFXKjJ57PK9BWggsTMtM6BpnymWthpQ9ja71/sarTeroQlg5PgamDsajADSwsugyeg74EpcIapVpUg1OmjGCzRFMe8WJmT1gTJJAG+Nj7P8aTh9B6VQUKlY1RpNOpA1OeZa9QgCVJEvJs0DbG+62i7jXY0497GDK06YouWASIqEauRYLLMAz1TcTyzsFWS4rSo1VFGjUoo/PEhkDaoYU2F9NtUNBEkDbAftB7XO2YCVay1VVTagAqI7CeSeZ1BABdjeJAA3xmb45UuTKk7aSQZkkFpkHc9umEcHJV8iuFn2rPZMVUNakoNTSAQCAWi4Wdpvyk9bbER8k47x8uzaBVXSWB1cmm/uaQbmQZ1dthjU+yXt4CoVo1bOvrufT8sT279mBnf/wCzlL1Y/iU5Ev2Ze7jY/iAHXeeNKMqkRj7ZUzA/a+SXaxuRzXPwIjFSZwxApgWJ2a/xJnHeQespmkrrVQwCFJYEbkSOVp7REY8o5CqWY1DpsQZktJFpVZI+MY08V5KUazgWfWtQAICvTAVl/l2DDy7z19RhglAdfh+4xiaCCm2qkmYZkiWEoATaSYsD2J9cMeK53OLUNKsy0iphhqViLAzY81jjPPDb0RnjTdo0bRPvD5gY5qZimDJZfiy4w/jn71RnJ6LYfOPyHxx7xBGpCeUqbQJkHe5Ik4RYHdNirEro1lbjFEffUxcgEn8tv74S1ON02e6ttCEG6zvB84xnqVVirEKsEwxg9bwenSfhgqgWbSoJE7R63k9B1xf9OolPSUR8c+yiPF9PEWY+K4OoZCqygsUB8g3wsdsA8GoK+ZM3CLPfm6WxrqaSLnEaIyM0/Bs1NqtMDoNJ/TExo/F/YxMP/gvI1+TLlZ0jQyghtSbdyAT8pPpgfimfqalVSRMEuWIJGxChY0yLTM9o3xzWL69TWUAGS0y1zLGzcu1t+wGMrxChma9WSyIkkgSWOmN2Te4uO+8Rix7LZom9ononYpTTlGnTp0iOTmQhbavj6zhE3EzUFTXT1AsxEMFLEsbPA2ggSogleuDeGZTwFjXreYJZROxbSqjYSSSSSd56gErlQz+/DGWAme3U2FgDFsCxAQcbpUqemrCXIOkEKvoFsvwjfF2V44jrobUaSVAUDBUEwGUwIkCSf1wu4yVpKqvpD76CYKCRzNoMSSBCzgY1aNUsKmtmaFAYtCk9QbFoF4M7fHARzdDPO8YGYqmhqFxqqWBD3EgAHaDvaI+a1+Fqs6qapPMEQhbC0yW5QT95u9sWZM6ajU6aogICllKqWkgnkF2HLv8Ay+skVSUDBCVOmdRBgxYddz0G204DYKssHH9OXXK0laCSz+ECQS0cqHSIUARq6na0HBHD8itFi9f/AFf/APJSDoUXCmBCGwmWn+Xuno8T+zT4SE1WUc3vFAQBpViTzEj3t9gvcjcQpZkpNQCihOkLbUfxQB1HneSBvtDIr7Mk1TNHTzKKNdNETcUrTcTrqAWUKsmCFEsd7GcrxHOmpVSmgmWVEXuSYAPqTJPri/iHESqhBdoAgX0qNlEduvc+mKvYvhpqZg5lrLQBPWdbKVQeUXb/AI46Pu76QsU3tmj4ppFQhbrTQKDsOgEdrKfnjKpwapXrIviMA73UEDknm8wNIOHXEq5CSIlzImwgWBJ7dfji32VpahWqySxIo05GzMOYi5sFj/ucCGrkNj0nJjHO5mASogMxYAdrKoH/ABUYw2c4k1R6lpVSY2O0X79Dt/TG24vUgEJvsvwECTjH8O4AzFxU1ATJCkGxtMCY6X9cdi7bKYFuyihm0adQXUGhbx6bev8A5j3MZIBbSTdm8IggmeoO+wIIHpixcnWCFigNMD3l+6BuWBupA7Xx7T4QyRPIxgwIFj7smbE+W/yxe6NNC5sgCRpldpA6De89bf2xTl+F0qjHWzuZhQojy1NMaRNpO/5Oc9wxnHIwDfGCO3X53xRlKboXDJoMgG/aevUCfzthlLQKB87kGp0qa6YAblamqa5iAGZLsLmJ374M9n+JEN/EqMNMmaayYHUrBiLzIwwagxHOCFZb2BBB/L4d/LHmUR9BokotApYLpps/bWbsYje+okeeFb5LYuTHaNKONwUpltT6Nb6F0j1IJsWg2ud8ZP2q4bma9XxQgCmmTpDAkAA6dbgw1TmJIUQAoEnDjhHAaCuxrVXFSAFbWE5QtrAlSet5uNsVVKiIGpM4qD7xJCn0YrCkHoBvhIpRbfkjHFsyHBM+lJv4mYYea6mW19LDZgexkY44pWAzDDTqDjUHHKZKhjbob3HSfPD3N+ymUqklJSPwzp8wynbsSP1xzUyoreKo/ioKrvGoaQxgHw1BBAgAb30idoFLh+7YZY+LMuQWI8IuT5x/T88c1KtSQSPK0fPzw0rihSt4cTI+8PUXacMuC0KBoMxKq7NppprVC3QGW3WZvP3SN8Lz8pEXNeEJ6NGoyj3dJvzKB8gBJx1U0UQfxdv7dPTHHGM3Uo1DTMBoE6WVvmQTfyN8K6tFzcsJ+M+mCoyl3pHKLn/Q09neKLSq80DWYYknaZFut8fQFq7QPU2P9MfIVpSRPU41/sxx5qEiqzvlyNO8lCDvFiRFj2nFJwXYZ4r2a80GNxP1/oMTFA4rRNxUoEdCSAfk0EfEYmF4oh6bG1PiQa1PmZYmBqYyLKsWWTF5IgdJxxV4jT1GQzMdWogM8XuWCrzCYG5BtvhC2eNJFaoaKGOWwLcxvpWQF9TeB7wmMenPqa1JUS0kFhyGStyyBoUgEgCOpJ8no9TkGcY4rUWlNNjQM7k81pEtHft072IIHB+PVUq0Tz1SQSdaLD0xOqTcg7HVPTrgbJeNUPiONVN7ICZaFImAZCyALtG29sHGoKQJHvOb6SWAF+VnubEbDyt1xwpxWRPEZ9AQtqliUDaSRIUTpJnY9274HVC4DGSt0sqxBJj+IfcESAOtzsYxQOGtXcM5UioQg6m5gxeReb2FjghqaKqUabVKhF1ULJ8iEjUWG4BP4ZsLqK9kXTSDMoaoXliLwNNl5lmBBgC1jcEm3WUyeZrPqNQU6SAeKzHlUsCSCYu20IssZGNBwT2efSr1aZCqAB4rDUTAJ1uZ8NQbaUGq0ADfBmaz6odQcO6WVtGmjR7iin3n/mJn03wspJCOdI4o5GllzqCupYWE/wAap1kLJFBT1Y88H7s4Q8a4kS3KAzgQqp7tNey//bqZ9TRnOKl9QQkKfec3Z/T8RvYDlH5rcujmqtOiNVV7KmoElre8bRaWnZQvliSi5vZNRc3bDF4IzvTpoQ1VyZJkKQbnzCoo1EmN43xqMyUSmMvTPIgl2iJJ95o6FogDoAMShk0yaeFSIeqw56mwgHYdVpj5sQPIDPcR4hJKJzAHmMwWY9/3sIwstvjEWUuXtj0U5/Os78g8gvdYO/ZbdN4xschw/wACiqsAGRSzBRYVKguB30qInvhB7GcMJqNXcSEAKgx75J0qI6TP/XGg4vmhTQgmT7zGZ5jvf6fAYM6iuKBPS4oyPGs8xapBIZVtDQZaw2vAG/rgjhHGKQpQNVMqPdiL6eZibhid+p3xlOIkmszk2ZjeCBH+7cW9DiyllTuCpiwLMSu0mRJJ/wDJxWMUkaIPiqNCeLFmJU6KZW2pJ1E7kR3Ox2+OwP2sEwwZ2NzqJIg+X3R0te3lg/LUdTKy6jIsQNKnpawt8sEZjI8wLdNr3naBAP64WyidgdF395NItsGt6SQbbQfLHb5jRcmSTtBYmLk6j06mwGDvsJBkdzIuJ9GEX6WxfluDrd2Gq2mCC3rIg323m2AuyiLqJWoJB3vG++As7wSRrXVqAAhZiB2UdpOOKj+C86RTUg2E6bbFQLj0FoOCzWqMgZKDOpE6xYCPNok9o3wWER0aSuBTDkMJAJN43IIG+0374ZezWRFByxAaVKkkLMzIkXmbi3e4wavARWSXhSeZkQLqjuCT3MHfHn/8cYMBTqVGkbMYG3Mqsggb/e7YDTYsopqgGplqYqRSCwCPeZoAIESNUap1dOm5nFmSo06dQsSsndTt5HsG673nBdUaWjQAUiQpBgxe/ebdOuF+a8N3vALCIlp3tKzb+9t8CgV7aLOO8JpVGD+GuqLldyvXbY9AY2Plix/ZulSAro7GoulhLcg/lVBEACQBf3b3nFQ4zSC6BRYBLaiYm8ERMkXn9Md16pJChSqmYffa1jJFjuYPn3wLl0ZlC9GY43l3zNfxHENo0iEBAAmNr9evwx1wn2VkS5sBsYEmRAvPKRM7b4f1lIIgarGQLn4eXft0wlzPFNFQMZK7EQDAncTuev64ryb0aFFI1VPhtIQVpU1aLHQu/kYmcJeLezerUyqNTX1XInrKm3xwzyEVFUgtG3MQYtuLb+WCHzPT6T9QTgIZ0fPa+RrBjIHxmf8A44mPoa0kYTpF/LEwRKPn/Dq3iVWLe6FDMdIYmwtE36ifocNhToU0euaZpjSadOCNnHMVFgLGJ7sxOGXBaFSuyhQyiABIEKAAWJYjrNhJAHSTa3iuWamJ93SNFO4IMzzNBAUnTbfrYWm4EU8FyVMUiulmBAbT4itAX8QMAHrsxHYb4hQaYgxeYA382XnvedJUWtivLcOZ7VLu2w1CJJBJ0gwAF63m5NoweMstJN1Vi8llDXO66VYzAidR+GwwBdslF1oOKjnRK6VQD+LpItb3aKbxqAJmSDIxdR48G1CnSlUQswLgDTa7sGDNP4S9/wANsLcrNYFRNVQ2pmeUpJe3NPM3wYz0Fziniea0Tl6XKiEPVe0sx/CLjaYHnJxJ7dAe9F+d9rdYBqaiIhUGlVAFoCLEDy/XC/iTZpirVaLJR7QVAEgAkQIWSL2nDHgmVd6upIphBaxJWbAhjckkm42vG2Ks97SOGqIgfMD3WboWkgAi5bpA/XBUUcoRWwfLZWpVrCmh1ErC01BFpETflHe4xrctw6nkVOiHzFQaSw6DqiHf1bsABYX9pVFytMoFHj1ADUgAaeoWeig79z6DCPiHGQmqGBqGzOdlB6Ab/wBTGIzbviiM5uXtidZ/OG6A3J/iP02NhPQf3wt4TwVjUKrztUYBQbAwu8nZf6K3liNlqqlQ1MIHuC8i34ibiD6HzjGj9lEZFeq4AmVpmZsffYHoALdLsQNsPGKiiiShEeUqK0aYp0/dpCNX4qhHM0dABYDzxiuMO1Riu4m83B9cbGplHqpCsqCLTJPqfM4SZj2UIMmssGxhLyexLQT0wii27YmPG2+TM4vBQyGCu0AAzb/y3lOCE9n3IuyoCbsQGEfAHm8hA8xjWU+DJTgFGqHYaAvQXJE/ngatltal/DqsqiLsohewUAR2vihrUaAMrSWhrOsVG0mJERabBTFz1npGOsvnldTa4sQbSd5BBmMEVMsCgHhMk/hqMZ/3SIO/frhdneDOxJWmRsAQ3QC0g7RhWOlQZVq8o0IuqTFwNJ7lRH0N8AVM5UChXhYMgCwn8WpTBMWgmce5Za6ggjVBGqB8pt+XfHdOhmDP8IOFNoMMRbp2AMAz0xxxXT4k5QhQSR1Igduk7bTA88B1vaV6Mms+myhUGo8k3mYEDy3jfDM12SdSEEySNMEg7S1wCZO2COFUqb870w2nl/iQ+m07HlFo6CMFP5OsqpcVeVcVBpMSCLAR69ektaLYYGu8MSQ9obRC77EkEi28wMJ+J5Nl1PQUCoObw1gIwO8rsDExET1xnspnGpswNF6ZO682kEXAhgYmdvO3XDCy0aDNZYPU8YGTbUs2j8Q7+nXfHFEstXxNEwNwbX6ifX1wJlq9RyOXw5+4Qd/U9vKBi401WRETDAEsVmL/AL874Vidop4s5Z5KBjGkCR5m8xt5SMaLhuVpvSQFiWCzubFt7G3l8BfCSpzIoTSmkkDkBUyZFoMRceWOKXjA89QoG+8pU6fMpFz5mLemBROUXVRCK1UNC8sCRpJ07G87ThHxOiGkggEWjuennEbThtVyaKwRWdtU8wXVvcXNyd7Hbvi7/K4YgMGIE3YSItssxF+uCtFFZkcnn69EggnQDdCTB+HSd8X5rjua1FkKANMLpmBtEnfpfucOP8vbS1lABkgmN594CfmN8ef5TUIltNZVi4NojZVABt8RbDcvoOxOPajOC1vgSPoDGPMEnIKOv/7gfTEwef0LbNvkeI6xo+9HewA2sAADgTi1N20mmSpEjVA6Dt1O8G22+AeMcPzTaPDr6yfeB5QL2iOm84APCcyg5kp1SYuJYg35Ynba+HCy2pUcSBoEky1WqGZhadWkkwY9wAKIvqxw6UCeZTWe7m7ovTyBIjsJM4ty+Qq6/DlUb3tKaRAAvLx5xHc+WK34SwqljIJgD3u97stzYARaDjmxeSLuKZGvVoo7MKdER4dIDQNExZBJi2/xnFb0ADqFJeYR1UmfxMTIAAm24G+4xrqmRFGjo5Wq1BeSYAAvG7QB0GM/9lpu4kgAjSb6STMAcpsOsXMb4RAjLl0BZtaivZzTprEBAeYgHSFWQSSCbk2m2+D+B5KoTophUP3XchSJMsUAE6jMFt4XcTg3I8LlGaVJSqFhGMFjAfmO4CBvU2jBuf41tRpJp7gqZC+QA/M47wdNPpCLjnA/DPNmdc+8EXSB1u5YyfjgbLZSmKxVtBN2WebrMDTJkbxg2lltQIgqL/dM6oOkBb36zsMMsrlQaZCwtQ8pFIe8Y+837kgnCpDRxpHNOoKcg62n7kCD/wAT3+BM4vzuWZ0Kh4eBAQBkXoFsbm8Wt2nHmX4QaZHisJk/7jquRY95+eH+Xy1BVD7HfStt7bAX9cGjvTT7AEer4ioZCxe1yfNgSB3wf9m0jSXBM9Btbv0wPXZjJbSgkxsSPSPnGKMjRZW8R31KFtMD44JUH4nVqa1WmvmWay37H64tr0a0pSeShI9wjmJuSwAgDDCrTVmDBhqtAgx8DscL/wDMWRnOl3g6ZmLjosWnvjg2eV+G6bOSZIkMNvSOmB85lNYSCVIkETpUj856T54DbPVqrF3hAbBdxHbzPXB+XixJgdtsAJGEqJAgRuYjpuRjtC7WJ0m/WZB7C4x4jqLe6Cf6nb5m3ngdabK0a1j5NE7yZ9MKcd1GgjYhbE29IiO+BM3w99UgmGOplFwbRc9OltsEVswRYtqFrfPz+uOUMyIMTbmN4/e2OBRVUBs9RdJNtxbvMdMSutKoVMDVsGuCP1HrMY8rDU4TSFlZubdit9jjOcRWtRqEXdNgoWNItcX5jjkgN/I3KKH8KqYVpjQZLDzkWBn9MaBeE5VKKOTbsYt5REYytJn5xUKhgYQOBqgQQwnY4GqHMkKaDh7kMGjST3F8dXgCodZuigM05KkmbqYHYA2+O+F+c4c4b+C3J0IgsSRcTbt9MdtwitVpFWekGBkKgIHmCfjhY+ZFJGVndai+8NJGm/Kf5h8scgSCxRIDAko+k3Uk/GDf+uA1y1WjzLU0K8SxmWHUXXpvhinFkqctQSGusg36HSe/64uznDvEUCnUZVjmQ33+No8sHoWvIlqkloFU1Ql1MWM9JXr64vy/EVpIW0+GB90np0j64X8UyVVSHQHWPeJO56X2Mjpj0cNNanr1jVdmpE2B27DSesXGG0xU9jVs7NzRUz1IHwxMKqdTSApdgRaAv64mFobkafhrkhSTJt/THvGW0hyLelse4mKsLF+S5GqFeUwlxY/MYbZesxa5JgjcntiYmFl0QfY0RAaVUkCdBE9YjvjPVKQFCQACKZ2EfexMTCoGMpdQlQBRpGmYFrxM2xRw2qfCqmTOuJnpG3piYmCaWaeI8ACwJM+dzv3w+4egCuAAAGsB64mJgLoIu4n7/wAVHwJWR6YIzhina2+PcTBQ3gVcPM+NN4e3lttj1LqZvcb/AO7ExMd5B4BuK1DL3Nktf1xMjWbwG5j73c+WJiYJwvqH/V8iI+WD0H8OesYmJhWFFOTqki5NieuB8y5vc9MTEwoxVlHOg3O4/rgs1Ty3O7dfLExMFgPeL/d9MAtzKZvtvfpiYmCicxXm2JAkzyf1OL+HVCCgBIHriYmB5JLsv4JXbxmXUYBMCTG/bCz27c+JSEmGUSOhhmie+JiYK7Ky6BXqHwtzZLeW+2C+BVSTTkk2O59MTEwWdAc8YE1gDcaJg4TMgk2HX+mPcTCiy7Kox5iYmAKf/9k="/>
          <p:cNvSpPr>
            <a:spLocks noChangeAspect="1" noChangeArrowheads="1"/>
          </p:cNvSpPr>
          <p:nvPr/>
        </p:nvSpPr>
        <p:spPr bwMode="auto">
          <a:xfrm>
            <a:off x="0" y="0"/>
            <a:ext cx="2368550" cy="17732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AutoShape 8" descr="data:image/jpeg;base64,/9j/4AAQSkZJRgABAQAAAQABAAD/2wCEAAkGBhQSERUUExQWFRUWGBwYGBgYGBgaHBwbHBkcGxkcGhgaHCYfGx4jHxkaHy8hJScpLSwsFx4xNTAqNScrLCkBCQoKDgwOGg8PGiwkHyQpKSksLCwsLCwsLCksLCwsLCwpLCwpLCwsLCwsLCwsLCwsLCwsLCwsLCwsLCwsLCwsLP/AABEIAMIBAwMBIgACEQEDEQH/xAAbAAACAwEBAQAAAAAAAAAAAAAEBQADBgIBB//EAEAQAAIBAgQEAwUGBAcAAgIDAAECEQMhAAQSMQUiQVETYXEGMoGRoRRCUrHR8CNiweEHFTNygpLxstKTohYkU//EABkBAAMBAQEAAAAAAAAAAAAAAAECAwQABf/EACcRAAICAgIBBAEFAQAAAAAAAAABAhEDIRIxQRMiUWEEFDJCcYFi/9oADAMBAAIRAxEAPwBenfebfTF9AW3/AFx6Mk0wsk9hf6C+HnspwH7UVmCmozF7Dcn190dyT2OPHx4XN6MEY3oN9mfZcOPHqjk+4p+95nuv5+m/0tKQAgAQPIYC4ggVQAIAsPIbYD4r7QhQVpmW21dB6d8esoxxxSRpjUArjPGFy6AkSx90fmT2AnGBzFU1XLFjJM/E4v4hnHqEa2mLDbb4YDFjjHkycmRyT5Oi1TpjV88c1Dr6/uceu97dvXHmkSII/LEEhDhstq2MG1xH1HXAbAqxkz54ODGZPyH548dV2ImfrPUYLSYAMV2B5fL64LeitQCRzRv1Fu+OXo6QFWNI3aL/ANwO2O1zAER02J/LB4tBoVNw90MMNSbyDfbHjpayn0F//cPBmlYQdvP9MA1+HH36Zkdvyv0G+BxBQFQrmYn4b4Oy/EQIDbflin7OB1XzABF5698DVV0adSggsVmYIkWt6nY4x58Ecidhjt0djiIpoxJKyx23PaMLf861tBECZifz74E4o5GhCeknvc2wuJhpGMeKCxvkuxumP8rVRWLOy3O0Em/UrvH0wHVzjO+lCYUkFjctJ87KPIeWA0fWQAL7Tbr540HBeDqycuuoxYKAkWY7ipq2HUMJna3TZznlVUUX0IszwwVChZni3LqbR/1jywZwqjoqfaNLLU1sabEEARKgqI0mwN4N5wz4rwSrSrHL6CzaQeQE+8NwAOhtPljce1nDaT0qSq4DUhpgCZWACLbGwI/vjoqUYy5uq6Fpv/DGZnONWWK7NUBYNe5B8p6EWI22tbHubyQK6qI1EC4GrV5wNiB5Xw0ynD0XZdUGC5ufkcW1qsbT6RjDH81pOMtk6b7FHCeHtUaXJpoPeJsT5Abz59MOcxWolQopoNNhYfPULk/HAlFYJLTJO0z9MRKpKEG7QdhA+E4gvypRVRQaoqVh0A+H9TiqvUJOlY26dB54ozPE0URIHc4F/wAxaP4aCD1JvA64EYZMrurA9DFqQUdCRv8AvvhLxWoXquBt3AiwG5MjY2x03EmZCWt6evxJ64O4JkEeorVTFJeeoYMsARyqoGokmBa8Tj0PxfxZqXuB+7Qq4RXqVn8EIXqRqGkTI3uOhg7+eN97K+0q5dDRrK0AxZbrP4lMGPnhPwTiaZbM5vONQcB300qaqoIpgG5EwgMLPW22AOO/4iVcxslOmOkKGb0Lt/QDHpRx48Uuaeymo7TO+KZAGs5oOhpEyupagMHofQyPhiYvyXEKdRFYwpIuOx2PXExX1IP+KE5/Rqm9jMxSpxQrLJFxBSTHRgT9cB+xucOWrvlqyimWbVcbmICgzEdQb9uuPoDMMYn22OXrJq8eklSmDoOoMW8iFkgSLHvONnFR2jW0ltDz2hzoTTNzvHeD18sZCpzGe5vGwxXwP2qokA5ksXWFB0lxpncwNwJxuMn7QZaoISqm3fSb2+9GEac+ydczFLlgd5+GJU4ceh+eNa3AaTIWpypgzLFpPWTJv54DzvCzRXUSCsgTtpm0se3nhHh0K8bRmXyrEeflil0cfdtjRcRyXhQXKqCPxLfvAmTgIZymFu43t2+fXEJY6eyfEVJSYCNJmegx41DUpUxIP+7zg484jxgtyURLNYETM+Q7eeJluHvTX+KQHN9K80d9TdfgMQyRyfwQyiWMvoRscDKQv3pB2HYdY9O2Bq/G6Ya0k7Sdp7WwxyHEUeQYN7xuD6YhHNJayL/fBzgCmrB1Wjzx3l8yZMEen9sO6nB6biVAPpf++BG4BvFu0H6GZxpW9oSgKrl/EEpGqJI7+k9MCPT5Yb16dwN/kcManA2A5SwvIIv36g/0x3V4Y7KAYJ2B2+BnAkCzE8d/1ZtBUdfUYXU1JMKNROyiTPew/d8PuOZdiwp9ZK6ehYHl/wDljRcO4bSyo0rDuBzMOrdZO0TMDGJKK3J0UbEXD/Zaq2jxP4IkELEsY7KLfP5Y1GRylDLmVBJBENJn6RpIxS9YGCSDBvjpc/flvO8X+uMP61xb4L+gXYwr8TZwYZaYmAOp9STM4CrVdTaRaBfuP1xU2Yk9BO9rn9PXFFXNhWAEeZnafzxmyZcmV3Jh/oPJAAAe3pgWnXksYsdo7fu+A6mbVzoRlJ+9LKoAm51EiMMBwnWKaUa1J/E1ryzp1oAwQtvJWTMfd2xTD+Jky/tQeLF2dzKiNLSR90b+V8BpmHJhzvMgWiOk4rzmQfL1CtRChPRh9QdmB7idscFtj2P9sCeJ4nxkicpNOke5zIhtgB37j92x2lIhogERA/8ANr98e1Kw3nyvAH788LuJ+1Ay5B0q4k6h1+B6Eenl549T8TK5qpdk9tjdMvpGo28zsB67Y4r8UVFLcsKNV23mwiN5NsK+I+0VOB4tJ9Tiyh50k9CCIt1tjP5zijZlViFpmAQANW4ksQBqhRawidup9FNVY6j8mvPGXdBFJlkTJ/Cdmnpbp5jC1GywMNTYnux1D5LH5YBzXHGIIAAkmO+n7qxtYQMc5ag3vOYJ6dv74xTzS7kC0h9S4hQAhRSA6CUH0MYmFlPK1WEpSdl6FadrW/DiYX1foFmg4hxitWnxKrP5Ewv/AFHL9MAsF6/u2LTRvvt5dD2xVUHltvfHtSZdlZQD9zixazRA2m3rEdvpiKsx5XE/u+ODR7DCchdjnh/H6tIHwnKpO3S/kbTjbcD9saVWnprWcLeQIcR0Hcjp8px85oiLbk4ZZGkFPn5dPpikZlFJoIz9BawLadA1HSrGdNMDz6kyYmwxVw3h6oRoEA7nUb9dlt8fPBDsCdpOwtJJ6ATPzxxxfiwyyi2qqw5V7DvA6du+JuS7O2Mc9xKnl05zzkWUe96knb1xjuK8VrVp5vDXsDE9h3PxwoqZt2Yl5Ym5J7nzx2KpMiLdCevniDfJ7F5V0VUipUhwyVAbXlSCbxa5+OPUqslYOhMGBIt5XHTFWYiNz3udj/QYEzGYKgeVtosf31xCWPx4Oryawe0NWgQWUkHrMR5dsO+Fe2C12FMK5Ygmw2AEkme0YxeW4hUpBanvrAg7gEGdLA7dvOeuNL/h1kftHEXrqfBAltKAaSCRqXSdlMxa9sNjxXLWg1eh9muO06e4YmYtb1wPxD2oVdARGl+rWAkwLesYfj2HVsxJcmkglRABBJkAtfUBczE3G++Fn+IHszTpZZHSZFQKxJ+64I+ENpxX0cvmjvTZkqfE7l25nI1BuzXBb8/SMZ3NcQcOdLsBPcj/ANwyex0mQY0mbEOTDD/vqwJ7SZaigpvRqBi1NS6X1U30jUDaCpMkdrjGBYm2/o6SsGy/G6oYAVGuwHcxbr8cEHjtaQBUYmLdcZ+hU5g0WLD8/wBMP6WpdD2CltJPWzH5g2HlGBLFFeAcXQX4+Y0yzmRfT3HXbphlwTJmrUQKS/ibCb7HqRA6ifI4uyXDXqlUVSzHoN/P0F99sHexuSOV4kKFUizuEPQtpsL9wfmMd+Pi5O68hT8GQfJsjmVOoSrIbNMyRJ2INx8sEZHPspNRDp0uXUyA1OD7pBE7ExMyJ88fbeM+z+XrAmpSRmOnmjm3EcwvgHgnstlqfjhaYBYtTLEljoIBCydhDbeWPU/SK7stJ332Y7219pqj5WlSYL4ngrVrDTEOwXSkEmI1SRPbpOMZWzZpsqG8gMGExExqBMcpMwdjEgxg/ML4Jd8w2phykNdeU2LT77WsmwB5pBgr6Ob8bVUe2oKWLEk9Qi9yTZoNri0DGbNjWRvkifFTdEz2dIQRYmQDO5mJB6Ad+/1y99YJuKIG99VU+6D3vLHyGGOar6QSWJ0qIE99h+eA8rTK1KeuNKMajdSz7iR2nSPRcdiUYIDUY6CuLZZmrAfdpqqz1JHvH1nHdLLhQABHpjls72HxN8WKxm4mVJgETfrGM0nJ68GdtslJlDfiboB0P9Tixs9vO4m3oP1wnWm6vpElgQVjqdwRhvXpKtUsCN55rgfiAUXbm6mBtbDvEuxlFFT0qjksGYA9mbpbpbExqMvmMrpE0Hm8wpa83uDGJjuRS0MUqiSCBewbqLz+/THL5TrMjpY/TDCnkAAQZvjnw5gDp5j8seow18gaZfvb5YqfKmdye09B54aLlSN4vubH88cvlyDuCJi2E7OkDUqJHl+ePQh2Fp6bn6YOFIDt5/L1/cYEzvFUoTo5qxsJHukj3iettgO+O6OSsJz3FqWVUgsPG02Vb6SRaeg/PGTp8TLsRUJYsd5Ez3B72+MDti/K5UajUZ2GmCwIuxm4PQgzi8ZNV3EA7A+Z7XPlfscT1Id76Anp9hMztMR9fkcMOF8HasYYVCqXqaE1QsHtNzcDtvi3IcOeuGNGmzgKRUAuY6MCQBr8hcx1x9W9mxQ+zp9njRH/AC1ddfXV3/SMaYQVbOjE+V5P2XfMU9eXp6kDFWAZfeHdSdQMG+q97WjFnEP8Nc01JnKICgJClhqIF4ESPSTvj6UvCRlnqVaKkio2urT3k9Wp9j1K9fIxhfn/AG2oDxAzBkHIFHvOxUFrfdUBgvckt2uHigth4pds+Y+zzUPsOZNRgtRWQU5/m623FmBEfmMD5E1+HvTzC2psxCtNtQ3UjeCOhiQZ7HAntBTVa5YKQlQ6imoExPMJ6EwfnOGHEuLU/sq5ejDIa9WoxaZgNpoQD7v8MgHuR64y8oxtiWj7BkvbDKulNjWRDUAOlmEg7EN2INr9sJf8UeL0xkqtK5flNhZYZTzNsDBEDe4MRfHybLVSTpAJY2AAkk9o64Y501PBJqxogi5EmYETuSPPYDywP1nih45LKuIVmZmc7molQxtzMWMX2kzivM0SQT72ldJmTCrIA8lvixypUmbNSAk9CtgD6EROOUrAg6jpDjS02jUN/gfpjA22/wDRPNhH+Gns/l61djmTFOiFZVYwrO7NAbuAEmO5E9sOvZrgOWqZalUqliz5sUYBsQbxAE3g9cCew/DGqPWpoisPDQksCASNSsA0zBFx0lZwPwPK/wAKlX1MBTzAZ9LDlSdBcj3hAcnV5HHpx4tRtfIx9GyVSlwtmp1gFotLUq0ST1NGoQJLD7p+8LbrfGcW4qMxmnqAGmlQgByBNJhp8KoSNocKTf3WYYu4jmsxURqFasKiqQSGEOrKbHv574F4EKbI1Opy6gzKTtUX/TYKOpXqN7zjsuSpcY/2LJvo+j8G9oPHyhq1B4bIdNRfwuhAdf8AsDHqMZH2l9ttPiCkXVar2Kg63IULCDeDpmYxm+E1KivUy7VWSlVYan0FjrQShC7yyxP+3BuXqZfL1WNNMxXKwDUqaZgDYQOReu3bpbCZfyXw0LJsw+foPUqua8p4bFVokTLDcPfad95M+eCs7mZRRTFzLsZAufvMY3HboMHV6yiXfcm5g3ZieUCJn99MKszXiem59OuIvK0lReUlCCrs8euEDQBqBs0eViJ2OF9OmTJjBNWpBUgkkiTawXtfc79MXPnNLGLsGWCYgCL2IIO/0wietmR72L8wmmIdR1Nx36j4YtzOTOotLbkztaBHOfyAO+GrZGmAtZqaFSJCBmi3Ugzvv8emBanEl+yIDZnHNe5IgC3lH16YeL6pDJKjkoXCoHKu0ICYsSepuSD1viulwaojlCxViwQGDLkmwBHTrMgCMD8OzA1rBEg2vJkeQNh8TjUcCy9UuzVW292OrdTJtYfGTh6UVRVVGLZr8nSp0qa00KhVEDb5nzO/xxMAfZ16gk9yR+uJjqRm38mlaoaiOaWVcm51gsRveAYG3QT1wDR11AXaSVAJIGwNhMD6411bN/Z6SIjeKxFtRklYsRBFsIcvxVKDtKAl1N1Nlk3newxv41pmuMNUAsoIAOnuSRePhgbNVUW7EKOpJifQf2xM/XFYClQpNU1CCwBI8oMAfHywVwz/AA80qamafw1UTAIZoAmS1wLDYScJT6SDwRnM1xVmkIAqXDORJjr8x0ucVvXWko5ZZgNK7MR5/gX13xpOIcZRkpplUFJF1CWAmCbESNzYzO5vjK1qADMZ1EySxMk+v6YnP2gq9IHLuTqdpY9rBfJRsB+eG2QyesI1fWtAtpaoq2PWB2M/s7Y54BwGpmqmlByj32Oyjz8+wx9gp5JFpilpBQLp0kAgiNiOuOw42/czkingtOitJRl9PhjbT/Xz7zfAWf4M9Ooa+VIDn/UpGyVf/q/83zwuzfso9KrqydQ0mKzoJJUwRYG8C+xBG22F2Y9uszljpzNCDtJBAPoyyp+GNMpcex7+TW8I42tcMAClRDFSm0akPn3B3BFjj5vxj2FzC16jmsnhPUJ5ZNUhm1HTTIgsAejdNumBeLe2pfOeOi+EoQIGBAcjrqidXkNhAO+0y3H67VEzCVHqrTUatRBZbkEsAJKEdT5zsMZ5Zk9CSkpGT4rkFFeoAzGnTYqskSQLiSBFpnpvgDhOaXWA8kTFjHrjTjKD7Qgca1ctVPmAZMg7wSoIm+KPav2UZMy1SiGehUKtrWW06zALH/dYnse4OMvFzTkSQqyGYWorVKs0mos2kKFU6TeGMc2hiIMTDESRAGgzNKhnVhXdF0hm0LrAaOdpLWQWgSSB5DAJy1GpTFJn1NHNpCrqKkEANcdDfrN46H8IpeESAiLRZH1KKhcguvuMCAACGJ5ZHLE7YSUk1Zb6Bc9lGQqjLpJLKZBAkoLXE/zR/NhRRqjXp5SZj7xvt1Wxg9iPPDKuKVyjO2jSV1XVlDQTPUxaf1xx4VGnVU1KcRy0yGgl76JRBAF5JO4A74nSb0K0SrUcMTTZwRZ9LMNWjqwU7gC89pvjR+x9TLUMnVqVIatVV1SmbyklYgfdJEMTaLYS8UqGqvi0gVNPlqoYuOrKd4BtHYT3BX5UulJOUjxEJB0kSsg2Ozd7XEX3w8JODtE3pjCihBLFpJ96dz8Tf54vzGa10xThYUkqVsykmSVM9djPTAPDcup1PVqCnSUiSPeZibJTW8sbnaBbDfMZHxqamopo5cagtEMdbQAdWYfcz+Cel42xaOxV8iirUpCiytraqzFzUZy3NMj+HOheskzInvazM8WVqOigmmoxEAEBSSbySSbzF8G8V4gtHNZXUYRMvUU6RIBYsUIi0kaBjP0uMj7WaxTTzmr4ahrAcw2iASJJG02wJxcHcWEb8a4Z4Q0w9R7aqjLpQEEe4rAGAX3O5IF5OMm1XxNAgITCEQb9WZr32NhHSB1xoeJ8XqZqkVZ51sGdyIZwLIDYaQom3czvBwK+dIK2DaSes+9pmxFvdE95OBJq7Rzl8gi5hAChPNE1Og0CAoY9gSCRIk9ce/aYRqSc4Vgy1CoXkDWdhBYzIm563OJl6gRyyKFcmSzXk+pB7zt0HYY94i1TUtSrVXU/IdJLsF3kzAPwwqoCYJmBXrghIiSSYKhiTPKN4HQnHdPKVKdMK2jWpaSahgg9ZWOo28sC53iFhprM8wIaU+PKTIxSwI5S6hmHuqCSpm2onr5eeKU6GVyQdTotUIU1zG8IsLa9ySJ+M40NDPQRzR6AC3ruThDll0L3JG53j+/6YrqON5+FrfHriEptuiTbZpP8/QbVX/6n+hxMZfQvXf5/XEwDrPu2fzlOtkpBSnVIZUCmIhiIgA2t9cDeyXshU1eJmRAAAWnvMTBfyvMHrvhPwmqqtrbmIuAuwMyCe/pjbcL4/rUA3bsIv28u5+Bx62ObnbZphk8M6rMFIMwA49ImNsIvbriclKQvph4vdrwD5ASfX44J43nlpBjqBBkqJE6msFIJ2Mn0xlM7ndQLOdcCCSwKrPRRbr88UyTXQjbFuZrsBJ95tt7X6Rtb88Fey/s42bqcxK0wYLdbC6rPXuenyxTQVq9VTU1LTNlG3p2sSBMY3nB+NUwtNFTQFJsIspmLWO/ljJCHqT5PoFqIypZZMr4YpqERuQjoGiVYnqdwTubdsEcTrFdBGmRqMsCbACYg7kWwnz9VKwd1YCfdnssHUpNrlfkPPFGd4wHeixMqqhjG8yNXL3HljZaQZS7SPa+brPU0mowJLKPCUAiCswzTPeekYrbIK8JVHioZeajN30qTBv6bXx7meKp4rGkZBR4YCDLEFhfr645y+aLqpFMwkIdtJ07zJFo6XO+J8r0xa32EUfZDJ0W1mmATYe8QpgmZJMD1sMYrjvs4aKjMZUwW1JVojZvxaY21LupgQDB2xu8rndLMKjElWE9RHukj5gH54w3t5nzSp+FvqZyfIFNP0mcSzcFDo69gfs7xzwm1yBpUsCRJVSJa0E9AD/tx1x7ijEaQY18z6QQtxLFV+7NiR+pwp4UpRaOqboSZ7SSPXlI+eLeKZkBQ4GosJExHnM98ef8AR1iaqgZgoaXBOiCo1rIgGJErM7iRhxw6prZUFS0bxInUQbHbbthFnuKamFGjqPdhuCAJgACFBB3ExvthhwV5FN4CkzIHUg6ZHbbbAkqVlLSWhVmOIHW9mLCVK6LjSeYDTbSItAHSTbBmoNWoEwSyoxPazkr6TpHquLOK5taLZmToa7AwL+IZMQZYbSvYA9MLG4lSFdzRGqnr1IzSCVKxcDa7E7TivHzRzWjVUB/EP8wIPqLflGM9m6/h1EUsYCnQhnSqgMTBP839OwwyyXECXUlSIM7yOgMSPP6Y64vw/WxAA1Ays2s1yNUWkgg/DE4teREPPZajRWiMyU1nU9PUTZQYEpMhWOoTa9r2OKuI54LSYTJFVPDH3mlWBEdDIAPr6YE4D42XpeFKkV6Jroo+6ykI6Frgyuk/AfGnh3E1rFqhUxTQrTH4ajHVUZu7AW9GUYv1EetANDiDVM7RYwQDMdOUEAekx9MWcezqipVYahVNbkeYK0VQ09Nvxks3oq98KMrxDwVDmDUKkUx2GqS7eU2A6kdsX8ProivWdlqVHR1CkToLCCzsfvncR0m+AtRFUfI2/wAi8HKZapJLV2qEmbBVCqojad28tumA/BtBuR1wNkvaBzlkyzkFRULrNiWYEELaY/rhsDy+6WIWfXtv0tGJz7JTWxXUQDcC/wC++M5n8w71OUjSGtsNtzPbGgzJF5hukAmAPKIJ7Tb44U52jTZVAWPSd/IbfPAxzV7BGSXYJV4gQVWNQ7FVYQeiyMMuH5NW5zTVb8tiG85AaBhUrhANRJItymPgSBNuw+eNPk6IOWRwOYqCALQCT3Mn+/XF5PWikutA75SLswgfvviqsyadxMdIM9uk29cDnLE9SAdxt1xHy4Uef788ZqREpVhHU/PEx6qW2xMNQKPqOX40fDPKGQWJkfXfDvhueDKKiAk2AC3sJnYWn63xk8tQmIA0D7okD133w6SiEpOyEgWLLJtH3he+NWNyW70WSGX2HK5g1HqUyrKdRaWViAtuZTuDG/QYV5LKotVWqc6gsArkubTfSfXfe2LvtDBSTB1RexJNuvYAnFGaqFbEFiQ0H8LTcA+om/fFVL5H4vor+0AhSfetAFv7fu+L1eA2ld9jqJsfe/P5sO+BqaqaIAhiBzMJBEryrO3e/YeeL+H5iedUKooBprOoj8MkkAm5byt2wG/grHFu34GZqfw11MPEVR7osARf0IJjbAddmDNbRGkXnqNXr1mB2wQOLolKoKrBdKyqgLYbgG50gGCQbWtucJqmaq1QGemy6iCFNjAWP90mB2geuC3aoCwtthyViq6tUySmoxzEEEQIEb+fwwdQfUvLAUGeVjB1RqYmLmDpEWEmJmcJ8s6agXYEFgCIvp3gdhY/3wVwuuwFcSAAy6RFxqawE78s3wu6HeNJDM1AnLUNwCQ0TMCTPwm3oO2Pm/tLn/tGackE00ktHRE9+InvpB8xvjZ+0/ExRo6dUmASJvAPL82HxWkfxDGASi+nl1F6wBbTutPUNM+bGG+C98ZpyuVeDPJJPQ2qZ81hSqaPDlnAXsFLKB52UT6YEZwhanU9w3VhfTPcYYZrKCmKSBBTgnkBnTd7E7Fu/nOFmdyzVay0qY53hFPSTNz5AST5A4lN+5gb2cZHJVKLeMDl6hBKwzwSsA6tRiO0EyIO43ctRGuwCx91dh3A/wCRbBo4VllUoUQGigEMBrOmCWYxcwdwTYqewwKadxq943Pqxk/Ux8MTc1LoZvwLONVQyOFZNRZeVgonSsEBzabW1R1E3jGO0kpqRIX3mgHc6lHkO8W/LB/FwyrUq6Sn8YqsyC06ifOAAo63LYDzWX3IcuAFI6STEDTebmN98bYR4rZRLwaerSNNFkElXVW/5aVJ+sxhtxSrC0HOzE0mPZiOW/mQfjGJVeGbvKuJE8ykESOsFVJHXF/D8umeytSn7gq86xJCPMiOp0n6DEdeSR1lsur69dmWnCvJhBqAKKBaGkEzeFXGfzdIZXKMGPOBzTuXc6muO0hf+GNMyAVHQGQrAEdYJ1KG/KezThPxPhlbNlKVEJqZ3cs5hQF67H4WwYv+LG/5ML4HMWcwpECDzH/at57dB52wzVkKBVClIiYG/wDMdy3rgLO5HTUYf6hVysIGIOliCZAurb/0wXk6SrSLP4gqNMoqKoAGwUlouYJlbR5YtL9oZJtULWOusppyzKwGmOg3I8u8xjQ5nNkrpvH5x3/oOmAeEcKKjXYM20mYBNht179bYIagxPXytGMuaSb4rwQyPwgR68T+mPcrRNRgFG2DU4ZJnfB+Vy/h9P364RfRGhRmuGrZpKge/B6DcjeD8D8YgsuH5+lVQikGVEIhS2q3qRLLc+dsEVqQO53/AHthNksmaL1RuGAYdrEyP2NsWjK4tMrGVqg7NuoZoHbbYnucLSsz69sMgnUkknt39cVGALbz9P1wnYj2ygIP2F/THmPHDE7TiYNHWfUch7OU6afwqjpqA5FeVBnfmQmInftg8cMRlKlnI+9zhgB5Apv6ARiZWi1g1Uk7loVTIk3MSfTa+LyjATr1TaLT8CLgRaY6Y1/R7Hpx+BYeApSF62/uq7KpEbydJ23jHiZ7L6ireExBJUtYEHeCOvNuY3MbHBT01DKiLLGVInTTUi5nTOtgPug+pGMnxrJDxWapUIXxjRd9C6QDTUqSsxZrHyuMctApI0AbJrqbUdL8oVGtEGZPz2H64mUy1DSEpfxahMksXZx0HuCEEdQB2wloey1N0tXZ1iNcKgB1dNO/bc79cPOC8Ho0QVSWexJkAmNiSDzDex6nAY+iVuAkOr1HAppMBaZ3NiWGo6zFjAH0ODquSSPGdyQBqklQdUCDOwNhv1xOK8XFOi9QMAVWYuIk6dz/AExm8h7TUq9Cp4lZmEkaSYLgqCxYREdN/QYNs6kP1WiaIYgmoBMPVWxi0svqRO2/bFi8RpUgzGkwCXJ1Egm+lLnmZm2jsSYjCbJcN10CmXpk0wLRAQFh7zMSNZO5PQAdMKvaXjQVQAwhZAg2LkRUqX6TyL2AxPJOUUQy5OKoVcXzr5hzILDWNRUGC7WVFPoNIHYE9cbHJez32Kg1aoZrtuojSC1lpbGQLTHbyGMtwPMJTq06tIioVSWK02qcxcjWIiCAYA3AAtzYd+0fGXICsxIpz/8AkIuAB0QHT/uJxOlBW+yHFQVvsXZ2lK0oPU378zSfjc/HDL2b4cvitVbXIGhSEMD8RVpgsdoiyk97KyZp5c901fPUZ+uLsl7R1EpmmEQoGmWBmTBJB1AWA+uJpW9gxJOWx1xSZZb6HZGBMXhOcW2/01+DDGQ9pM8UpVGG8WPmbT9fpjVVK5qaWIA/hgkAyAXvA7iBHxGMt7RVV0lSCQfI7zAFuu/ywkI7SaBFXKjJ57PK9BWggsTMtM6BpnymWthpQ9ja71/sarTeroQlg5PgamDsajADSwsugyeg74EpcIapVpUg1OmjGCzRFMe8WJmT1gTJJAG+Nj7P8aTh9B6VQUKlY1RpNOpA1OeZa9QgCVJEvJs0DbG+62i7jXY0497GDK06YouWASIqEauRYLLMAz1TcTyzsFWS4rSo1VFGjUoo/PEhkDaoYU2F9NtUNBEkDbAftB7XO2YCVay1VVTagAqI7CeSeZ1BABdjeJAA3xmb45UuTKk7aSQZkkFpkHc9umEcHJV8iuFn2rPZMVUNakoNTSAQCAWi4Wdpvyk9bbER8k47x8uzaBVXSWB1cmm/uaQbmQZ1dthjU+yXt4CoVo1bOvrufT8sT279mBnf/wCzlL1Y/iU5Ev2Ze7jY/iAHXeeNKMqkRj7ZUzA/a+SXaxuRzXPwIjFSZwxApgWJ2a/xJnHeQespmkrrVQwCFJYEbkSOVp7REY8o5CqWY1DpsQZktJFpVZI+MY08V5KUazgWfWtQAICvTAVl/l2DDy7z19RhglAdfh+4xiaCCm2qkmYZkiWEoATaSYsD2J9cMeK53OLUNKsy0iphhqViLAzY81jjPPDb0RnjTdo0bRPvD5gY5qZimDJZfiy4w/jn71RnJ6LYfOPyHxx7xBGpCeUqbQJkHe5Ik4RYHdNirEro1lbjFEffUxcgEn8tv74S1ON02e6ttCEG6zvB84xnqVVirEKsEwxg9bwenSfhgqgWbSoJE7R63k9B1xf9OolPSUR8c+yiPF9PEWY+K4OoZCqygsUB8g3wsdsA8GoK+ZM3CLPfm6WxrqaSLnEaIyM0/Bs1NqtMDoNJ/TExo/F/YxMP/gvI1+TLlZ0jQyghtSbdyAT8pPpgfimfqalVSRMEuWIJGxChY0yLTM9o3xzWL69TWUAGS0y1zLGzcu1t+wGMrxChma9WSyIkkgSWOmN2Te4uO+8Rix7LZom9ononYpTTlGnTp0iOTmQhbavj6zhE3EzUFTXT1AsxEMFLEsbPA2ggSogleuDeGZTwFjXreYJZROxbSqjYSSSSSd56gErlQz+/DGWAme3U2FgDFsCxAQcbpUqemrCXIOkEKvoFsvwjfF2V44jrobUaSVAUDBUEwGUwIkCSf1wu4yVpKqvpD76CYKCRzNoMSSBCzgY1aNUsKmtmaFAYtCk9QbFoF4M7fHARzdDPO8YGYqmhqFxqqWBD3EgAHaDvaI+a1+Fqs6qapPMEQhbC0yW5QT95u9sWZM6ajU6aogICllKqWkgnkF2HLv8Ay+skVSUDBCVOmdRBgxYddz0G204DYKssHH9OXXK0laCSz+ECQS0cqHSIUARq6na0HBHD8itFi9f/AFf/APJSDoUXCmBCGwmWn+Xuno8T+zT4SE1WUc3vFAQBpViTzEj3t9gvcjcQpZkpNQCihOkLbUfxQB1HneSBvtDIr7Mk1TNHTzKKNdNETcUrTcTrqAWUKsmCFEsd7GcrxHOmpVSmgmWVEXuSYAPqTJPri/iHESqhBdoAgX0qNlEduvc+mKvYvhpqZg5lrLQBPWdbKVQeUXb/AI46Pu76QsU3tmj4ppFQhbrTQKDsOgEdrKfnjKpwapXrIviMA73UEDknm8wNIOHXEq5CSIlzImwgWBJ7dfji32VpahWqySxIo05GzMOYi5sFj/ucCGrkNj0nJjHO5mASogMxYAdrKoH/ABUYw2c4k1R6lpVSY2O0X79Dt/TG24vUgEJvsvwECTjH8O4AzFxU1ATJCkGxtMCY6X9cdi7bKYFuyihm0adQXUGhbx6bev8A5j3MZIBbSTdm8IggmeoO+wIIHpixcnWCFigNMD3l+6BuWBupA7Xx7T4QyRPIxgwIFj7smbE+W/yxe6NNC5sgCRpldpA6De89bf2xTl+F0qjHWzuZhQojy1NMaRNpO/5Oc9wxnHIwDfGCO3X53xRlKboXDJoMgG/aevUCfzthlLQKB87kGp0qa6YAblamqa5iAGZLsLmJ374M9n+JEN/EqMNMmaayYHUrBiLzIwwagxHOCFZb2BBB/L4d/LHmUR9BokotApYLpps/bWbsYje+okeeFb5LYuTHaNKONwUpltT6Nb6F0j1IJsWg2ud8ZP2q4bma9XxQgCmmTpDAkAA6dbgw1TmJIUQAoEnDjhHAaCuxrVXFSAFbWE5QtrAlSet5uNsVVKiIGpM4qD7xJCn0YrCkHoBvhIpRbfkjHFsyHBM+lJv4mYYea6mW19LDZgexkY44pWAzDDTqDjUHHKZKhjbob3HSfPD3N+ymUqklJSPwzp8wynbsSP1xzUyoreKo/ioKrvGoaQxgHw1BBAgAb30idoFLh+7YZY+LMuQWI8IuT5x/T88c1KtSQSPK0fPzw0rihSt4cTI+8PUXacMuC0KBoMxKq7NppprVC3QGW3WZvP3SN8Lz8pEXNeEJ6NGoyj3dJvzKB8gBJx1U0UQfxdv7dPTHHGM3Uo1DTMBoE6WVvmQTfyN8K6tFzcsJ+M+mCoyl3pHKLn/Q09neKLSq80DWYYknaZFut8fQFq7QPU2P9MfIVpSRPU41/sxx5qEiqzvlyNO8lCDvFiRFj2nFJwXYZ4r2a80GNxP1/oMTFA4rRNxUoEdCSAfk0EfEYmF4oh6bG1PiQa1PmZYmBqYyLKsWWTF5IgdJxxV4jT1GQzMdWogM8XuWCrzCYG5BtvhC2eNJFaoaKGOWwLcxvpWQF9TeB7wmMenPqa1JUS0kFhyGStyyBoUgEgCOpJ8no9TkGcY4rUWlNNjQM7k81pEtHft072IIHB+PVUq0Tz1SQSdaLD0xOqTcg7HVPTrgbJeNUPiONVN7ICZaFImAZCyALtG29sHGoKQJHvOb6SWAF+VnubEbDyt1xwpxWRPEZ9AQtqliUDaSRIUTpJnY9274HVC4DGSt0sqxBJj+IfcESAOtzsYxQOGtXcM5UioQg6m5gxeReb2FjghqaKqUabVKhF1ULJ8iEjUWG4BP4ZsLqK9kXTSDMoaoXliLwNNl5lmBBgC1jcEm3WUyeZrPqNQU6SAeKzHlUsCSCYu20IssZGNBwT2efSr1aZCqAB4rDUTAJ1uZ8NQbaUGq0ADfBmaz6odQcO6WVtGmjR7iin3n/mJn03wspJCOdI4o5GllzqCupYWE/wAap1kLJFBT1Y88H7s4Q8a4kS3KAzgQqp7tNey//bqZ9TRnOKl9QQkKfec3Z/T8RvYDlH5rcujmqtOiNVV7KmoElre8bRaWnZQvliSi5vZNRc3bDF4IzvTpoQ1VyZJkKQbnzCoo1EmN43xqMyUSmMvTPIgl2iJJ95o6FogDoAMShk0yaeFSIeqw56mwgHYdVpj5sQPIDPcR4hJKJzAHmMwWY9/3sIwstvjEWUuXtj0U5/Os78g8gvdYO/ZbdN4xschw/wACiqsAGRSzBRYVKguB30qInvhB7GcMJqNXcSEAKgx75J0qI6TP/XGg4vmhTQgmT7zGZ5jvf6fAYM6iuKBPS4oyPGs8xapBIZVtDQZaw2vAG/rgjhHGKQpQNVMqPdiL6eZibhid+p3xlOIkmszk2ZjeCBH+7cW9DiyllTuCpiwLMSu0mRJJ/wDJxWMUkaIPiqNCeLFmJU6KZW2pJ1E7kR3Ox2+OwP2sEwwZ2NzqJIg+X3R0te3lg/LUdTKy6jIsQNKnpawt8sEZjI8wLdNr3naBAP64WyidgdF395NItsGt6SQbbQfLHb5jRcmSTtBYmLk6j06mwGDvsJBkdzIuJ9GEX6WxfluDrd2Gq2mCC3rIg323m2AuyiLqJWoJB3vG++As7wSRrXVqAAhZiB2UdpOOKj+C86RTUg2E6bbFQLj0FoOCzWqMgZKDOpE6xYCPNok9o3wWER0aSuBTDkMJAJN43IIG+0374ZezWRFByxAaVKkkLMzIkXmbi3e4wavARWSXhSeZkQLqjuCT3MHfHn/8cYMBTqVGkbMYG3Mqsggb/e7YDTYsopqgGplqYqRSCwCPeZoAIESNUap1dOm5nFmSo06dQsSsndTt5HsG673nBdUaWjQAUiQpBgxe/ebdOuF+a8N3vALCIlp3tKzb+9t8CgV7aLOO8JpVGD+GuqLldyvXbY9AY2Plix/ZulSAro7GoulhLcg/lVBEACQBf3b3nFQ4zSC6BRYBLaiYm8ERMkXn9Md16pJChSqmYffa1jJFjuYPn3wLl0ZlC9GY43l3zNfxHENo0iEBAAmNr9evwx1wn2VkS5sBsYEmRAvPKRM7b4f1lIIgarGQLn4eXft0wlzPFNFQMZK7EQDAncTuev64ryb0aFFI1VPhtIQVpU1aLHQu/kYmcJeLezerUyqNTX1XInrKm3xwzyEVFUgtG3MQYtuLb+WCHzPT6T9QTgIZ0fPa+RrBjIHxmf8A44mPoa0kYTpF/LEwRKPn/Dq3iVWLe6FDMdIYmwtE36ifocNhToU0euaZpjSadOCNnHMVFgLGJ7sxOGXBaFSuyhQyiABIEKAAWJYjrNhJAHSTa3iuWamJ93SNFO4IMzzNBAUnTbfrYWm4EU8FyVMUiulmBAbT4itAX8QMAHrsxHYb4hQaYgxeYA382XnvedJUWtivLcOZ7VLu2w1CJJBJ0gwAF63m5NoweMstJN1Vi8llDXO66VYzAidR+GwwBdslF1oOKjnRK6VQD+LpItb3aKbxqAJmSDIxdR48G1CnSlUQswLgDTa7sGDNP4S9/wANsLcrNYFRNVQ2pmeUpJe3NPM3wYz0Fziniea0Tl6XKiEPVe0sx/CLjaYHnJxJ7dAe9F+d9rdYBqaiIhUGlVAFoCLEDy/XC/iTZpirVaLJR7QVAEgAkQIWSL2nDHgmVd6upIphBaxJWbAhjckkm42vG2Ks97SOGqIgfMD3WboWkgAi5bpA/XBUUcoRWwfLZWpVrCmh1ErC01BFpETflHe4xrctw6nkVOiHzFQaSw6DqiHf1bsABYX9pVFytMoFHj1ADUgAaeoWeig79z6DCPiHGQmqGBqGzOdlB6Ab/wBTGIzbviiM5uXtidZ/OG6A3J/iP02NhPQf3wt4TwVjUKrztUYBQbAwu8nZf6K3liNlqqlQ1MIHuC8i34ibiD6HzjGj9lEZFeq4AmVpmZsffYHoALdLsQNsPGKiiiShEeUqK0aYp0/dpCNX4qhHM0dABYDzxiuMO1Riu4m83B9cbGplHqpCsqCLTJPqfM4SZj2UIMmssGxhLyexLQT0wii27YmPG2+TM4vBQyGCu0AAzb/y3lOCE9n3IuyoCbsQGEfAHm8hA8xjWU+DJTgFGqHYaAvQXJE/ngatltal/DqsqiLsohewUAR2vihrUaAMrSWhrOsVG0mJERabBTFz1npGOsvnldTa4sQbSd5BBmMEVMsCgHhMk/hqMZ/3SIO/frhdneDOxJWmRsAQ3QC0g7RhWOlQZVq8o0IuqTFwNJ7lRH0N8AVM5UChXhYMgCwn8WpTBMWgmce5Za6ggjVBGqB8pt+XfHdOhmDP8IOFNoMMRbp2AMAz0xxxXT4k5QhQSR1Igduk7bTA88B1vaV6Mms+myhUGo8k3mYEDy3jfDM12SdSEEySNMEg7S1wCZO2COFUqb870w2nl/iQ+m07HlFo6CMFP5OsqpcVeVcVBpMSCLAR69ektaLYYGu8MSQ9obRC77EkEi28wMJ+J5Nl1PQUCoObw1gIwO8rsDExET1xnspnGpswNF6ZO682kEXAhgYmdvO3XDCy0aDNZYPU8YGTbUs2j8Q7+nXfHFEstXxNEwNwbX6ifX1wJlq9RyOXw5+4Qd/U9vKBi401WRETDAEsVmL/AL874Vidop4s5Z5KBjGkCR5m8xt5SMaLhuVpvSQFiWCzubFt7G3l8BfCSpzIoTSmkkDkBUyZFoMRceWOKXjA89QoG+8pU6fMpFz5mLemBROUXVRCK1UNC8sCRpJ07G87ThHxOiGkggEWjuennEbThtVyaKwRWdtU8wXVvcXNyd7Hbvi7/K4YgMGIE3YSItssxF+uCtFFZkcnn69EggnQDdCTB+HSd8X5rjua1FkKANMLpmBtEnfpfucOP8vbS1lABkgmN594CfmN8ef5TUIltNZVi4NojZVABt8RbDcvoOxOPajOC1vgSPoDGPMEnIKOv/7gfTEwef0LbNvkeI6xo+9HewA2sAADgTi1N20mmSpEjVA6Dt1O8G22+AeMcPzTaPDr6yfeB5QL2iOm84APCcyg5kp1SYuJYg35Ynba+HCy2pUcSBoEky1WqGZhadWkkwY9wAKIvqxw6UCeZTWe7m7ovTyBIjsJM4ty+Qq6/DlUb3tKaRAAvLx5xHc+WK34SwqljIJgD3u97stzYARaDjmxeSLuKZGvVoo7MKdER4dIDQNExZBJi2/xnFb0ADqFJeYR1UmfxMTIAAm24G+4xrqmRFGjo5Wq1BeSYAAvG7QB0GM/9lpu4kgAjSb6STMAcpsOsXMb4RAjLl0BZtaivZzTprEBAeYgHSFWQSSCbk2m2+D+B5KoTophUP3XchSJMsUAE6jMFt4XcTg3I8LlGaVJSqFhGMFjAfmO4CBvU2jBuf41tRpJp7gqZC+QA/M47wdNPpCLjnA/DPNmdc+8EXSB1u5YyfjgbLZSmKxVtBN2WebrMDTJkbxg2lltQIgqL/dM6oOkBb36zsMMsrlQaZCwtQ8pFIe8Y+837kgnCpDRxpHNOoKcg62n7kCD/wAT3+BM4vzuWZ0Kh4eBAQBkXoFsbm8Wt2nHmX4QaZHisJk/7jquRY95+eH+Xy1BVD7HfStt7bAX9cGjvTT7AEer4ioZCxe1yfNgSB3wf9m0jSXBM9Btbv0wPXZjJbSgkxsSPSPnGKMjRZW8R31KFtMD44JUH4nVqa1WmvmWay37H64tr0a0pSeShI9wjmJuSwAgDDCrTVmDBhqtAgx8DscL/wDMWRnOl3g6ZmLjosWnvjg2eV+G6bOSZIkMNvSOmB85lNYSCVIkETpUj856T54DbPVqrF3hAbBdxHbzPXB+XixJgdtsAJGEqJAgRuYjpuRjtC7WJ0m/WZB7C4x4jqLe6Cf6nb5m3ngdabK0a1j5NE7yZ9MKcd1GgjYhbE29IiO+BM3w99UgmGOplFwbRc9OltsEVswRYtqFrfPz+uOUMyIMTbmN4/e2OBRVUBs9RdJNtxbvMdMSutKoVMDVsGuCP1HrMY8rDU4TSFlZubdit9jjOcRWtRqEXdNgoWNItcX5jjkgN/I3KKH8KqYVpjQZLDzkWBn9MaBeE5VKKOTbsYt5REYytJn5xUKhgYQOBqgQQwnY4GqHMkKaDh7kMGjST3F8dXgCodZuigM05KkmbqYHYA2+O+F+c4c4b+C3J0IgsSRcTbt9MdtwitVpFWekGBkKgIHmCfjhY+ZFJGVndai+8NJGm/Kf5h8scgSCxRIDAko+k3Uk/GDf+uA1y1WjzLU0K8SxmWHUXXpvhinFkqctQSGusg36HSe/64uznDvEUCnUZVjmQ33+No8sHoWvIlqkloFU1Ql1MWM9JXr64vy/EVpIW0+GB90np0j64X8UyVVSHQHWPeJO56X2Mjpj0cNNanr1jVdmpE2B27DSesXGG0xU9jVs7NzRUz1IHwxMKqdTSApdgRaAv64mFobkafhrkhSTJt/THvGW0hyLelse4mKsLF+S5GqFeUwlxY/MYbZesxa5JgjcntiYmFl0QfY0RAaVUkCdBE9YjvjPVKQFCQACKZ2EfexMTCoGMpdQlQBRpGmYFrxM2xRw2qfCqmTOuJnpG3piYmCaWaeI8ACwJM+dzv3w+4egCuAAAGsB64mJgLoIu4n7/wAVHwJWR6YIzhina2+PcTBQ3gVcPM+NN4e3lttj1LqZvcb/AO7ExMd5B4BuK1DL3Nktf1xMjWbwG5j73c+WJiYJwvqH/V8iI+WD0H8OesYmJhWFFOTqki5NieuB8y5vc9MTEwoxVlHOg3O4/rgs1Ty3O7dfLExMFgPeL/d9MAtzKZvtvfpiYmCicxXm2JAkzyf1OL+HVCCgBIHriYmB5JLsv4JXbxmXUYBMCTG/bCz27c+JSEmGUSOhhmie+JiYK7Ky6BXqHwtzZLeW+2C+BVSTTkk2O59MTEwWdAc8YE1gDcaJg4TMgk2HX+mPcTCiy7Kox5iYmAKf/9k="/>
          <p:cNvSpPr>
            <a:spLocks noChangeAspect="1" noChangeArrowheads="1"/>
          </p:cNvSpPr>
          <p:nvPr/>
        </p:nvSpPr>
        <p:spPr bwMode="auto">
          <a:xfrm>
            <a:off x="0" y="-294481"/>
            <a:ext cx="2368550" cy="17732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6" name="Picture 12" descr="http://www.ikea.com/PIAimages/0111465_PE262396_S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626081">
            <a:off x="5099737" y="899626"/>
            <a:ext cx="1859556" cy="18595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8" name="Picture 14" descr="http://t3.gstatic.com/images?q=tbn:ANd9GcTE1U07UgFT2ivaTnfAWeUetBwz58Y96vdHKZRGAK8X5JzHogapqC-8ismD8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2067719"/>
            <a:ext cx="533400" cy="800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4" descr="http://t3.gstatic.com/images?q=tbn:ANd9GcTE1U07UgFT2ivaTnfAWeUetBwz58Y96vdHKZRGAK8X5JzHogapqC-8ismD8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1839119"/>
            <a:ext cx="533400" cy="800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4" descr="http://t3.gstatic.com/images?q=tbn:ANd9GcTE1U07UgFT2ivaTnfAWeUetBwz58Y96vdHKZRGAK8X5JzHogapqC-8ismD8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74530">
            <a:off x="4039340" y="2455487"/>
            <a:ext cx="685739" cy="64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4" descr="http://t3.gstatic.com/images?q=tbn:ANd9GcTE1U07UgFT2ivaTnfAWeUetBwz58Y96vdHKZRGAK8X5JzHogapqC-8ismD8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296319"/>
            <a:ext cx="533400" cy="800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Oval 20"/>
          <p:cNvSpPr/>
          <p:nvPr/>
        </p:nvSpPr>
        <p:spPr>
          <a:xfrm>
            <a:off x="1295400" y="2982119"/>
            <a:ext cx="2438400" cy="1752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Microsoft Uighur" pitchFamily="2" charset="-78"/>
                <a:cs typeface="Microsoft Uighur" pitchFamily="2" charset="-78"/>
              </a:rPr>
              <a:t>بيئة حياتية </a:t>
            </a:r>
            <a:endParaRPr lang="en-US" sz="4400" b="1" dirty="0">
              <a:solidFill>
                <a:schemeClr val="tx1"/>
              </a:solidFill>
              <a:latin typeface="Microsoft Uighur" pitchFamily="2" charset="-78"/>
              <a:cs typeface="Microsoft Uighur" pitchFamily="2" charset="-78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990600" y="6182519"/>
            <a:ext cx="2438400" cy="1828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Microsoft Uighur" pitchFamily="2" charset="-78"/>
                <a:cs typeface="Microsoft Uighur" pitchFamily="2" charset="-78"/>
              </a:rPr>
              <a:t>درجة حرارة </a:t>
            </a:r>
            <a:endParaRPr lang="en-US" sz="4400" b="1" dirty="0">
              <a:solidFill>
                <a:schemeClr val="tx1"/>
              </a:solidFill>
              <a:latin typeface="Microsoft Uighur" pitchFamily="2" charset="-78"/>
              <a:cs typeface="Microsoft Uighur" pitchFamily="2" charset="-78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733800" y="6334919"/>
            <a:ext cx="2971800" cy="1905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Microsoft Uighur" pitchFamily="2" charset="-78"/>
                <a:cs typeface="Microsoft Uighur" pitchFamily="2" charset="-78"/>
              </a:rPr>
              <a:t>مواد متوفرة في التربة </a:t>
            </a:r>
            <a:endParaRPr lang="en-US" sz="1600" b="1" dirty="0">
              <a:solidFill>
                <a:schemeClr val="tx1"/>
              </a:solidFill>
              <a:latin typeface="Microsoft Uighur" pitchFamily="2" charset="-78"/>
              <a:cs typeface="Microsoft Uighur" pitchFamily="2" charset="-78"/>
            </a:endParaRPr>
          </a:p>
        </p:txBody>
      </p:sp>
      <p:pic>
        <p:nvPicPr>
          <p:cNvPr id="26" name="Picture 2" descr="http://www.khayma.com/mtwan/878_34_beanplan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799" y="4179983"/>
            <a:ext cx="3733801" cy="26883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7" name="Rectangle 26"/>
          <p:cNvSpPr/>
          <p:nvPr/>
        </p:nvSpPr>
        <p:spPr>
          <a:xfrm>
            <a:off x="1981200" y="4887119"/>
            <a:ext cx="63575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جذير</a:t>
            </a:r>
            <a:endParaRPr lang="en-US" sz="1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743200" y="4582319"/>
            <a:ext cx="63575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سويق</a:t>
            </a:r>
            <a:endParaRPr lang="en-US" sz="1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10000" y="4125119"/>
            <a:ext cx="63575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بادرة</a:t>
            </a:r>
            <a:endParaRPr lang="en-US" sz="1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95800" y="4429919"/>
            <a:ext cx="63575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نبتة</a:t>
            </a:r>
            <a:endParaRPr lang="en-US" sz="1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 rot="20677866">
            <a:off x="1643595" y="11725078"/>
            <a:ext cx="2819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icrosoft Uighur" pitchFamily="2" charset="-78"/>
                <a:cs typeface="Microsoft Uighur" pitchFamily="2" charset="-78"/>
              </a:rPr>
              <a:t>إنبات ألبذور 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Microsoft Uighur" pitchFamily="2" charset="-78"/>
              <a:cs typeface="Microsoft Uighur" pitchFamily="2" charset="-78"/>
            </a:endParaRPr>
          </a:p>
        </p:txBody>
      </p:sp>
      <p:pic>
        <p:nvPicPr>
          <p:cNvPr id="2052" name="Picture 4" descr="http://www.motherearthnews.com/uploadedImages/Blogs/Grow_It!/seed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8316119"/>
            <a:ext cx="2286000" cy="20677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4" name="Picture 6" descr="http://us.123rf.com/400wm/400/400/shakzu/shakzu1211/shakzu121100061/16572398-closeup-of-sunflower-seeds-sprouting-in-plastic-sproute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321833">
            <a:off x="318303" y="8370839"/>
            <a:ext cx="1660535" cy="12378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4" name="Picture 14" descr="http://t3.gstatic.com/images?q=tbn:ANd9GcTE1U07UgFT2ivaTnfAWeUetBwz58Y96vdHKZRGAK8X5JzHogapqC-8ismD8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372519"/>
            <a:ext cx="533400" cy="800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http://www.yenra.com/seeds/seed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291402">
            <a:off x="1562895" y="501520"/>
            <a:ext cx="3636731" cy="1573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" name="Rounded Rectangle 34"/>
          <p:cNvSpPr/>
          <p:nvPr/>
        </p:nvSpPr>
        <p:spPr>
          <a:xfrm rot="20159793">
            <a:off x="2257710" y="977484"/>
            <a:ext cx="2286000" cy="7215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 smtClean="0">
                <a:solidFill>
                  <a:schemeClr val="tx1"/>
                </a:solidFill>
                <a:latin typeface="Microsoft Uighur" pitchFamily="2" charset="-78"/>
                <a:ea typeface="Microsoft JhengHei" pitchFamily="34" charset="-120"/>
                <a:cs typeface="Microsoft Uighur" pitchFamily="2" charset="-78"/>
              </a:rPr>
              <a:t>إنبات البذور </a:t>
            </a:r>
            <a:endParaRPr lang="en-US" sz="5400" dirty="0">
              <a:solidFill>
                <a:schemeClr val="tx1"/>
              </a:solidFill>
              <a:latin typeface="Microsoft Uighur" pitchFamily="2" charset="-78"/>
              <a:ea typeface="Microsoft JhengHei" pitchFamily="34" charset="-120"/>
              <a:cs typeface="Microsoft Uighur" pitchFamily="2" charset="-78"/>
            </a:endParaRPr>
          </a:p>
        </p:txBody>
      </p:sp>
      <p:pic>
        <p:nvPicPr>
          <p:cNvPr id="36" name="Picture 14" descr="http://t3.gstatic.com/images?q=tbn:ANd9GcTE1U07UgFT2ivaTnfAWeUetBwz58Y96vdHKZRGAK8X5JzHogapqC-8ismD8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1991519"/>
            <a:ext cx="533400" cy="800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14" descr="http://t3.gstatic.com/images?q=tbn:ANd9GcTE1U07UgFT2ivaTnfAWeUetBwz58Y96vdHKZRGAK8X5JzHogapqC-8ismD8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2601119"/>
            <a:ext cx="533400" cy="800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" name="Picture 14" descr="http://t3.gstatic.com/images?q=tbn:ANd9GcTE1U07UgFT2ivaTnfAWeUetBwz58Y96vdHKZRGAK8X5JzHogapqC-8ismD8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686719"/>
            <a:ext cx="533400" cy="800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" name="Picture 14" descr="http://t3.gstatic.com/images?q=tbn:ANd9GcTE1U07UgFT2ivaTnfAWeUetBwz58Y96vdHKZRGAK8X5JzHogapqC-8ismD8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296319"/>
            <a:ext cx="533400" cy="800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" name="Picture 14" descr="http://t3.gstatic.com/images?q=tbn:ANd9GcTE1U07UgFT2ivaTnfAWeUetBwz58Y96vdHKZRGAK8X5JzHogapqC-8ismD8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2372519"/>
            <a:ext cx="533400" cy="800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SA" dirty="0" smtClean="0"/>
              <a:t>المصادر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SA" sz="1800" dirty="0" smtClean="0"/>
              <a:t>خلفية الكولاج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SA" sz="1800" dirty="0" smtClean="0"/>
              <a:t/>
            </a:r>
            <a:br>
              <a:rPr lang="ar-SA" sz="1800" dirty="0" smtClean="0"/>
            </a:br>
            <a:r>
              <a:rPr lang="en-US" sz="1800" dirty="0" smtClean="0">
                <a:hlinkClick r:id="rId2"/>
              </a:rPr>
              <a:t>http://forums.fatakat.com/thread731605</a:t>
            </a:r>
            <a:r>
              <a:rPr lang="ar-SA" sz="1800" dirty="0" smtClean="0"/>
              <a:t/>
            </a:r>
            <a:br>
              <a:rPr lang="ar-SA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3"/>
              </a:rPr>
              <a:t>http://www.khayma.com/mtwan/nbat1.htm</a:t>
            </a:r>
            <a:endParaRPr lang="ar-SA" dirty="0" smtClean="0"/>
          </a:p>
          <a:p>
            <a:pPr lvl="6" algn="r"/>
            <a:r>
              <a:rPr lang="ar-SA" dirty="0" smtClean="0"/>
              <a:t>صورة مراحل الانبات </a:t>
            </a:r>
            <a:endParaRPr lang="ar-SA" sz="200" dirty="0" smtClean="0"/>
          </a:p>
          <a:p>
            <a:r>
              <a:rPr lang="en-US" sz="1400" dirty="0" smtClean="0"/>
              <a:t>http://www.google.co.il/imgres?q=%D8%A7%D8%A8%D8%B1%D9%8A%D9%82+%D9%86%D8%A8%D8%A7%D8%AA%D8%A7%D8%AA&amp;um=1&amp;hl=en&amp;tbo=d&amp;biw=1360&amp;bih=651&amp;tbm=isch&amp;tbnid=k2j5MJn99jUEkM:&amp;imgrefurl=http://ar.ikea.com/ae/ar/catalog/categories/departments/outdoor/17899/&amp;docid=bN5I_p-zuikAuM&amp;imgurl=http://www.ikea.com/PIAimages/0111465_PE262396_S3.JPG&amp;w=250&amp;h=250&amp;ei=Edb7UKGSFYeE4ASiyYCYBQ&amp;zoom=1&amp;iact=hc&amp;</a:t>
            </a:r>
            <a:r>
              <a:rPr lang="en-US" sz="1400" dirty="0" smtClean="0">
                <a:hlinkClick r:id="rId4" action="ppaction://hlinkfile"/>
              </a:rPr>
              <a:t>vpx=550&amp;vpy=267&amp;dur=1394&amp;hovh=200&amp;hovw=200&amp;tx=101&amp;ty=91&amp;sig=113323491808902271909&amp;page=1&amp;tbnh=134&amp;tbnw=130&amp;start=0&amp;ndsp=26</a:t>
            </a:r>
            <a:r>
              <a:rPr lang="en-US" sz="2000" dirty="0" smtClean="0">
                <a:hlinkClick r:id="rId4" action="ppaction://hlinkfile"/>
              </a:rPr>
              <a:t>&amp;ved=1t:429,r:13,s:0,i:115</a:t>
            </a:r>
            <a:endParaRPr lang="en-US" sz="2000" dirty="0" smtClean="0"/>
          </a:p>
          <a:p>
            <a:r>
              <a:rPr lang="en-US" sz="2000" dirty="0" smtClean="0"/>
              <a:t>http://www.google.co.il/imgres?q=%D8%A8%D8%B0%D9%88%D8%B1&amp;start=512&amp;um=1&amp;hl=ar&amp;safe=active&amp;sa=N&amp;tbo=d&amp;tbm=isch&amp;tbnid=wJ-x4fr0xYRPDM:&amp;imgrefurl=http://www.motherearthnews.com/blogs/blog.aspx%3Fblogid%3D1502%26tag%3Dseed%2520swap&amp;docid=9Jwn1aIyiW_5FM&amp;imgurl=http://www.motherearthnews.com/uploadedImages/Blogs/Grow_It!/seeds.jpg&amp;w=425&amp;h=282&amp;ei=Dgv8UK_LNMjWswbwqIDgAQ&amp;zoom=1&amp;iact=hc&amp;vpx=457&amp;vpy=75&amp;dur=8210&amp;hovh=183&amp;hovw=276&amp;tx=149&amp;ty=105&amp;sig=108518651225946066979&amp;page=20&amp;tbnh=138&amp;tbnw=203&amp;ndsp=28&amp;ved=1t:429,r:29,s:500,i:91&amp;biw=1360&amp;bih=591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67519"/>
            <a:ext cx="4282440" cy="1270884"/>
          </a:xfrm>
        </p:spPr>
        <p:txBody>
          <a:bodyPr>
            <a:normAutofit/>
          </a:bodyPr>
          <a:lstStyle/>
          <a:p>
            <a:pPr rtl="1"/>
            <a:r>
              <a:rPr lang="ar-SA" sz="3600" u="sng" dirty="0" smtClean="0">
                <a:solidFill>
                  <a:srgbClr val="0070C0"/>
                </a:solidFill>
              </a:rPr>
              <a:t>روابط فيديو خلال العرض</a:t>
            </a:r>
            <a:endParaRPr lang="en-US" sz="3600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dirty="0" smtClean="0">
                <a:hlinkClick r:id="rId2"/>
              </a:rPr>
              <a:t>http://www.youtube.com/watch?v=hMURs84fOn0</a:t>
            </a:r>
            <a:endParaRPr lang="ar-SA" dirty="0" smtClean="0"/>
          </a:p>
          <a:p>
            <a:pPr algn="r"/>
            <a:endParaRPr lang="ar-SA" dirty="0" smtClean="0"/>
          </a:p>
          <a:p>
            <a:pPr algn="r"/>
            <a:endParaRPr lang="ar-SA" dirty="0" smtClean="0"/>
          </a:p>
          <a:p>
            <a:pPr algn="r"/>
            <a:r>
              <a:rPr lang="en-US" dirty="0" smtClean="0">
                <a:hlinkClick r:id="rId3"/>
              </a:rPr>
              <a:t>http://www.youtube.com/watch?v=jMEmxSk5maQ</a:t>
            </a:r>
            <a:endParaRPr lang="ar-SA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63</Words>
  <Application>Microsoft Office PowerPoint</Application>
  <PresentationFormat>מותאם אישית</PresentationFormat>
  <Paragraphs>22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Office Theme</vt:lpstr>
      <vt:lpstr>שקופית 1</vt:lpstr>
      <vt:lpstr> المصادر   خلفية الكولاج  http://forums.fatakat.com/thread731605 </vt:lpstr>
      <vt:lpstr>روابط فيديو خلال العرض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qsm</dc:creator>
  <cp:lastModifiedBy>Abir</cp:lastModifiedBy>
  <cp:revision>19</cp:revision>
  <dcterms:created xsi:type="dcterms:W3CDTF">2013-01-19T08:40:09Z</dcterms:created>
  <dcterms:modified xsi:type="dcterms:W3CDTF">2013-01-21T14:42:33Z</dcterms:modified>
</cp:coreProperties>
</file>