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7" r:id="rId41"/>
    <p:sldId id="298" r:id="rId4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3709D6E-C3AE-42E7-932F-BF4BDFDEE7E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090A8A-9D18-4C97-95FA-FF672FE2E8D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6FDBB-90A2-43F7-9F02-57B8AFD3B7D3}" type="datetimeFigureOut">
              <a:rPr lang="he-IL" smtClean="0"/>
              <a:pPr/>
              <a:t>ז'/ניסן/תשע"ג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1DEF0-3FB4-43C4-A2BD-39D82B2A52D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9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 rot="20406801">
            <a:off x="756972" y="1263106"/>
            <a:ext cx="587532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هيا لنقم معاً برحلة </a:t>
            </a:r>
          </a:p>
          <a:p>
            <a:pPr algn="ctr"/>
            <a:r>
              <a:rPr lang="ar-SA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الى </a:t>
            </a:r>
            <a:r>
              <a:rPr lang="ar-SA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الفضاء </a:t>
            </a:r>
            <a:r>
              <a:rPr lang="ar-SA" sz="7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sym typeface="Wingdings" pitchFamily="2" charset="2"/>
              </a:rPr>
              <a:t></a:t>
            </a:r>
            <a:endParaRPr lang="he-IL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תמונה 4" descr="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3212976"/>
            <a:ext cx="2592288" cy="30830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556792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10982 C -0.00017 0.17687 0.00174 0.2363 0.00504 0.3015 C 0.00695 0.3378 0.00816 0.37965 0.02257 0.39306 C 0.02848 0.39005 0.03455 0.38913 0.04011 0.38381 C 0.04358 0.38057 0.04948 0.3667 0.04948 0.36716 C 0.05053 0.36254 0.05139 0.35722 0.05278 0.35352 C 0.05417 0.34959 0.05625 0.34867 0.05747 0.34497 C 0.05851 0.3415 0.05816 0.33572 0.05903 0.33202 C 0.0599 0.32832 0.06146 0.32624 0.06233 0.323 C 0.06476 0.31352 0.06632 0.30242 0.06858 0.29248 C 0.07119 0.2645 0.0731 0.23861 0.075 0.21017 C 0.07622 0.19213 0.07813 0.18057 0.07813 0.16208 " pathEditMode="relative" rAng="0" ptsTypes="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123728" y="476672"/>
            <a:ext cx="486222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ما الذي يميز </a:t>
            </a:r>
          </a:p>
          <a:p>
            <a:pPr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كوكب </a:t>
            </a:r>
            <a:r>
              <a:rPr lang="ar-SA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الزهرة ؟</a:t>
            </a:r>
            <a:endParaRPr lang="he-IL" sz="7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rId3" action="ppaction://hlinksldjump"/>
          </p:cNvPr>
          <p:cNvSpPr/>
          <p:nvPr/>
        </p:nvSpPr>
        <p:spPr>
          <a:xfrm rot="20825643">
            <a:off x="6272110" y="2403108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 smtClean="0">
                <a:latin typeface="Arabic Typesetting" pitchFamily="66" charset="-78"/>
                <a:cs typeface="Arabic Typesetting" pitchFamily="66" charset="-78"/>
              </a:rPr>
              <a:t>تتواجد على الزهرة مياه بحالة سائلة</a:t>
            </a:r>
            <a:endParaRPr lang="he-IL" sz="2800" dirty="0">
              <a:latin typeface="Arabic Typesetting" pitchFamily="66" charset="-78"/>
            </a:endParaRPr>
          </a:p>
        </p:txBody>
      </p:sp>
      <p:sp>
        <p:nvSpPr>
          <p:cNvPr id="4" name="כוכב עם 7 פינות 3">
            <a:hlinkClick r:id="" action="ppaction://hlinkshowjump?jump=nextslide"/>
          </p:cNvPr>
          <p:cNvSpPr/>
          <p:nvPr/>
        </p:nvSpPr>
        <p:spPr>
          <a:xfrm rot="20825643">
            <a:off x="3123411" y="3411219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400" dirty="0" smtClean="0"/>
          </a:p>
          <a:p>
            <a:pPr algn="ctr"/>
            <a:endParaRPr lang="ar-SA" sz="2400" dirty="0" smtClean="0"/>
          </a:p>
          <a:p>
            <a:pPr algn="ctr"/>
            <a:r>
              <a:rPr lang="ar-SA" sz="2400" dirty="0" smtClean="0">
                <a:latin typeface="Arabic Typesetting" pitchFamily="66" charset="-78"/>
                <a:cs typeface="Arabic Typesetting" pitchFamily="66" charset="-78"/>
              </a:rPr>
              <a:t>درجات حرارة عالية وله غلاف غازات مضغوط يتكون </a:t>
            </a:r>
            <a:r>
              <a:rPr lang="ar-SA" sz="2400" dirty="0" err="1" smtClean="0">
                <a:latin typeface="Arabic Typesetting" pitchFamily="66" charset="-78"/>
                <a:cs typeface="Arabic Typesetting" pitchFamily="66" charset="-78"/>
              </a:rPr>
              <a:t>بالاساس</a:t>
            </a:r>
            <a:r>
              <a:rPr lang="ar-SA" sz="2400" dirty="0" smtClean="0">
                <a:latin typeface="Arabic Typesetting" pitchFamily="66" charset="-78"/>
                <a:cs typeface="Arabic Typesetting" pitchFamily="66" charset="-78"/>
              </a:rPr>
              <a:t> من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he-IL" dirty="0"/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207593" y="442751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latin typeface="Arabic Typesetting" pitchFamily="66" charset="-78"/>
                <a:cs typeface="Arabic Typesetting" pitchFamily="66" charset="-78"/>
              </a:rPr>
              <a:t>لديه قمر</a:t>
            </a:r>
            <a:endParaRPr lang="he-IL" sz="4000" dirty="0" smtClean="0">
              <a:latin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556792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13294 C -0.00017 0.14612 0.00278 0.17456 0.00938 0.18381 C 0.01285 0.19791 0.01719 0.20855 0.02847 0.21341 C 0.04202 0.21156 0.04549 0.2141 0.05226 0.20069 C 0.05191 0.17988 0.05799 0.12231 0.04427 0.09502 C 0.03993 0.07745 0.03959 0.06057 0.03802 0.04208 C 0.03768 0.03699 0.03594 0.02658 0.03472 0.02104 C 0.03386 0.01687 0.0316 0.00832 0.0316 0.00855 C 0.02986 -0.00625 0.02899 -0.02151 0.02691 -0.03607 C 0.02604 -0.04185 0.02361 -0.05295 0.02361 -0.05272 C 0.02222 -0.07145 0.01181 -0.11561 0.02847 -0.12278 C 0.03681 -0.13018 0.04618 -0.12671 0.05538 -0.13133 C 0.05747 -0.13064 0.06024 -0.1311 0.06181 -0.12902 C 0.06337 -0.12694 0.0632 -0.12347 0.06337 -0.1207 C 0.06424 -0.11076 0.06389 -0.10081 0.06493 -0.0911 C 0.06545 -0.08671 0.06702 -0.08255 0.06806 -0.07839 C 0.06858 -0.07631 0.06962 -0.07214 0.06962 -0.07191 C 0.07153 -0.03977 0.07136 -0.05249 0.07136 -0.03399 " pathEditMode="relative" rAng="0" ptsTypes="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332656"/>
            <a:ext cx="9097362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ما هو الكوكب الوحيد في المجموعة</a:t>
            </a:r>
          </a:p>
          <a:p>
            <a:pPr algn="ctr"/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الشمسية الذي تعيش على سطحه</a:t>
            </a:r>
          </a:p>
          <a:p>
            <a:pPr algn="ctr"/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الكائنات الحية؟</a:t>
            </a:r>
            <a:endParaRPr lang="he-IL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כוכב עם 7 פינות 3">
            <a:hlinkClick r:id="" action="ppaction://hlinkshowjump?jump=nextslide"/>
          </p:cNvPr>
          <p:cNvSpPr/>
          <p:nvPr/>
        </p:nvSpPr>
        <p:spPr>
          <a:xfrm rot="20825643">
            <a:off x="207593" y="442751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الأرض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3195417" y="377126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المريخ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כוכב עם 7 פינות 5">
            <a:hlinkClick r:id="rId3" action="ppaction://hlinksldjump"/>
          </p:cNvPr>
          <p:cNvSpPr/>
          <p:nvPr/>
        </p:nvSpPr>
        <p:spPr>
          <a:xfrm rot="20825643">
            <a:off x="6272109" y="3123187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اورانوس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052736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925 C 0.004 0.04 0.00417 0.07214 0.00851 0.10266 C 0.0092 0.11445 0.00903 0.12624 0.01007 0.13757 C 0.01042 0.14127 0.01216 0.14428 0.01285 0.14798 C 0.01354 0.15144 0.01354 0.15584 0.01441 0.15884 C 0.01528 0.16208 0.01754 0.16393 0.01875 0.1667 C 0.02882 0.18821 0.03629 0.19561 0.05087 0.20439 C 0.05677 0.20254 0.06285 0.20347 0.06841 0.19884 C 0.07014 0.19746 0.06945 0.19191 0.06997 0.18821 C 0.07188 0.17457 0.07466 0.16139 0.07726 0.14798 C 0.07657 0.13433 0.07587 0.08162 0.06997 0.0652 C 0.06788 0.06011 0.06597 0.05457 0.06407 0.04925 C 0.06233 0.04462 0.06111 0.03306 0.06111 0.03353 C 0.05955 0.00509 0.06441 0.00647 0.05677 0.00647 L 0.06407 0.02266 " pathEditMode="relative" rAng="0" ptsTypes="fffffffffffff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79111" y="764704"/>
            <a:ext cx="825418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لوني أحمر وأحوي جليد في الاقطاب </a:t>
            </a: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ولا تعيش على سطحي الكائنات </a:t>
            </a:r>
            <a:r>
              <a:rPr lang="ar-SA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الحية ...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فمن أنا؟</a:t>
            </a:r>
            <a:endParaRPr lang="he-IL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rId3" action="ppaction://hlinksldjump"/>
          </p:cNvPr>
          <p:cNvSpPr/>
          <p:nvPr/>
        </p:nvSpPr>
        <p:spPr>
          <a:xfrm rot="20825643">
            <a:off x="3339433" y="4427509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نبتون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" action="ppaction://hlinkshowjump?jump=nextslide"/>
          </p:cNvPr>
          <p:cNvSpPr/>
          <p:nvPr/>
        </p:nvSpPr>
        <p:spPr>
          <a:xfrm rot="20825643">
            <a:off x="5859713" y="2835155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المريخ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603129" y="3627243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الأرض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36912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6" name="קבוצה 5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7" name="חץ ימינה 6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92696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0.12278 C 0.00503 0.12694 0.00399 0.1311 0.00399 0.13549 C 0.00399 0.14844 -0.00538 0.22752 0.02153 0.23908 C 0.02691 0.2437 0.03107 0.24532 0.03732 0.2474 C 0.04878 0.24255 0.03455 0.24995 0.05 0.2326 C 0.06007 0.22128 0.07118 0.21156 0.08177 0.20093 C 0.08385 0.19885 0.08819 0.19469 0.08819 0.19469 C 0.0835 0.16255 0.09097 0.21619 0.08489 0.13966 C 0.08316 0.11677 0.08246 0.12971 0.08021 0.1163 C 0.07656 0.09434 0.07239 0.07284 0.06909 0.05087 C 0.06962 0.04093 0.06875 0.03076 0.07066 0.02128 C 0.07118 0.01873 0.07448 0.01919 0.07552 0.01711 C 0.07673 0.01457 0.07656 0.01133 0.07708 0.00856 C 0.08507 0.00925 0.09305 0.00879 0.10087 0.01064 C 0.10399 0.01133 0.10642 0.02243 0.10885 0.02544 C 0.10937 0.02891 0.10972 0.0326 0.11041 0.03607 C 0.11076 0.03815 0.11198 0.04232 0.11198 0.04232 " pathEditMode="relative" ptsTypes="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227865" y="692696"/>
            <a:ext cx="6612709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أنا أكبر الكواكب </a:t>
            </a:r>
            <a:r>
              <a:rPr lang="ar-SA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السيارة ,</a:t>
            </a:r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تدور حولي أقمار </a:t>
            </a:r>
            <a:r>
              <a:rPr lang="ar-SA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كثيرة ...</a:t>
            </a:r>
            <a:endParaRPr lang="ar-SA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فمن أنا؟</a:t>
            </a:r>
            <a:endParaRPr lang="he-IL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" action="ppaction://hlinkshowjump?jump=nextslide"/>
          </p:cNvPr>
          <p:cNvSpPr/>
          <p:nvPr/>
        </p:nvSpPr>
        <p:spPr>
          <a:xfrm rot="20825643">
            <a:off x="3195417" y="3699252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المشتري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rId3" action="ppaction://hlinksldjump"/>
          </p:cNvPr>
          <p:cNvSpPr/>
          <p:nvPr/>
        </p:nvSpPr>
        <p:spPr>
          <a:xfrm rot="20825643">
            <a:off x="531122" y="2979171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الزُهرة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5787705" y="442751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بلوتو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20688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0.1163 C 0.00556 0.15422 0.00556 0.19237 0.0066 0.23006 C 0.0066 0.23237 0.00677 0.23537 0.00816 0.23653 C 0.01337 0.24116 0.0257 0.24231 0.03195 0.24485 C 0.05209 0.243 0.05243 0.24879 0.06059 0.23237 C 0.06441 0.21665 0.06719 0.20023 0.07014 0.18381 C 0.06927 0.13873 0.07309 0.08092 0.06216 0.03561 C 0.06354 -0.06613 0.03733 -0.09064 0.07483 -0.07399 C 0.08403 -0.06174 0.0816 -0.06821 0.08438 -0.05711 C 0.08525 -0.03584 0.08525 -0.01017 0.0908 0.01063 C 0.09271 0.06058 0.09618 0.11214 0.10504 0.16069 C 0.10834 0.17826 0.11459 0.18844 0.1257 0.19838 C 0.12795 0.20023 0.12986 0.203 0.13195 0.20485 C 0.13507 0.20786 0.1415 0.21318 0.1415 0.21318 C 0.14462 0.21248 0.14827 0.21318 0.15104 0.21133 C 0.15243 0.21017 0.15174 0.2067 0.15261 0.20485 C 0.15434 0.20116 0.15712 0.19792 0.15903 0.19445 C 0.16198 0.16555 0.16059 0.18474 0.16059 0.13734 " pathEditMode="relative" ptsTypes="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043608" y="620688"/>
            <a:ext cx="7023076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أنتمي لمجموعة عمالقة الغازات</a:t>
            </a: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وأنا محاط بآلاف </a:t>
            </a:r>
            <a:r>
              <a:rPr lang="ar-SA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الحلقات ...</a:t>
            </a:r>
            <a:endParaRPr lang="ar-SA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هل </a:t>
            </a:r>
            <a:r>
              <a:rPr lang="ar-SA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عرفتموني؟</a:t>
            </a:r>
            <a:r>
              <a:rPr lang="ar-SA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endParaRPr lang="he-IL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rId3" action="ppaction://hlinksldjump"/>
          </p:cNvPr>
          <p:cNvSpPr/>
          <p:nvPr/>
        </p:nvSpPr>
        <p:spPr>
          <a:xfrm rot="20825643">
            <a:off x="3195417" y="377126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عطارد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rId3" action="ppaction://hlinksldjump"/>
          </p:cNvPr>
          <p:cNvSpPr/>
          <p:nvPr/>
        </p:nvSpPr>
        <p:spPr>
          <a:xfrm rot="20825643">
            <a:off x="6003730" y="3843266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الزُهرة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" action="ppaction://hlinkshowjump?jump=nextslide"/>
          </p:cNvPr>
          <p:cNvSpPr/>
          <p:nvPr/>
        </p:nvSpPr>
        <p:spPr>
          <a:xfrm rot="20825643">
            <a:off x="459113" y="3771259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زُحل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1691680" y="3284984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latin typeface="Arabic Typesetting" pitchFamily="66" charset="-78"/>
                <a:cs typeface="Arabic Typesetting" pitchFamily="66" charset="-78"/>
              </a:rPr>
              <a:t>لا</a:t>
            </a:r>
            <a:endParaRPr lang="he-IL" sz="6600" dirty="0">
              <a:latin typeface="Arabic Typesetting" pitchFamily="66" charset="-78"/>
            </a:endParaRPr>
          </a:p>
        </p:txBody>
      </p:sp>
      <p:sp>
        <p:nvSpPr>
          <p:cNvPr id="6" name="כוכב עם 7 פינות 5">
            <a:hlinkClick r:id="" action="ppaction://hlinkshowjump?jump=nextslide"/>
          </p:cNvPr>
          <p:cNvSpPr/>
          <p:nvPr/>
        </p:nvSpPr>
        <p:spPr>
          <a:xfrm rot="20825643">
            <a:off x="4923609" y="3267203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latin typeface="Arabic Typesetting" pitchFamily="66" charset="-78"/>
                <a:cs typeface="Arabic Typesetting" pitchFamily="66" charset="-78"/>
              </a:rPr>
              <a:t>نعم</a:t>
            </a:r>
            <a:endParaRPr lang="he-IL" sz="6600" dirty="0">
              <a:latin typeface="Arabic Typesetting" pitchFamily="66" charset="-78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1403648" y="764704"/>
            <a:ext cx="639630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الشمس </a:t>
            </a:r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...هل هي </a:t>
            </a:r>
            <a:r>
              <a:rPr lang="ar-SA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نجم؟</a:t>
            </a:r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endParaRPr lang="he-IL" sz="7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5873 C 0.00086 0.08162 -0.00139 0.10498 0.00191 0.12763 C 0.00225 0.13041 0.02395 0.14035 0.02656 0.14128 C 0.03697 0.13966 0.03888 0.14012 0.046 0.13434 C 0.04965 0.13133 0.05729 0.12602 0.05729 0.12625 C 0.06493 0.11052 0.06284 0.11769 0.06562 0.1059 C 0.06493 0.07261 0.06805 0.03908 0.06232 0.00671 C 0.06041 -0.00508 0.05607 -0.01734 0.0526 -0.02867 C 0.05138 -0.03213 0.0493 -0.03884 0.0493 -0.03861 C 0.04878 -0.04323 0.04861 -0.04786 0.04757 -0.05225 C 0.04704 -0.05479 0.04479 -0.05664 0.04427 -0.05919 C 0.04322 -0.0652 0.04357 -0.07167 0.0427 -0.07768 C 0.04201 -0.08323 0.03923 -0.08901 0.03784 -0.09456 C 0.03507 -0.10728 0.03402 -0.11953 0.02812 -0.13156 C 0.0243 -0.14705 0.0243 -0.14982 0.02656 -0.17017 C 0.02673 -0.17248 0.02673 -0.17502 0.02812 -0.17687 C 0.02847 -0.17757 0.04132 -0.18312 0.0427 -0.18381 C 0.05416 -0.18312 0.06579 -0.18381 0.07691 -0.18196 C 0.08194 -0.18104 0.0809 -0.17202 0.08177 -0.1667 C 0.08454 -0.15121 0.08524 -0.14982 0.08524 -0.12971 " pathEditMode="relative" rAng="0" ptsTypes="ff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126487" y="548680"/>
            <a:ext cx="927048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أنا كوكب </a:t>
            </a:r>
            <a:r>
              <a:rPr lang="ar-SA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سيار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وأنتمي لمجموعة عمالقة </a:t>
            </a:r>
            <a:r>
              <a:rPr lang="ar-SA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الغازات ,</a:t>
            </a:r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درجة حرارتي منخفضة جداً </a:t>
            </a:r>
          </a:p>
          <a:p>
            <a:pPr algn="ctr"/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وتصل الى 215 درجة مئوية تحت </a:t>
            </a:r>
            <a:r>
              <a:rPr lang="ar-SA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الصفر...</a:t>
            </a:r>
            <a:endParaRPr lang="ar-SA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فمن أنا يا تُرى؟</a:t>
            </a:r>
            <a:endParaRPr lang="he-IL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" action="ppaction://hlinkshowjump?jump=nextslide"/>
          </p:cNvPr>
          <p:cNvSpPr/>
          <p:nvPr/>
        </p:nvSpPr>
        <p:spPr>
          <a:xfrm rot="20825643">
            <a:off x="3051402" y="377126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اورانوس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rId3" action="ppaction://hlinksldjump"/>
          </p:cNvPr>
          <p:cNvSpPr/>
          <p:nvPr/>
        </p:nvSpPr>
        <p:spPr>
          <a:xfrm rot="20825643">
            <a:off x="5643689" y="442751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بلوتو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207594" y="3267202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نبتون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-243408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13202 C 0.004 0.17017 0.004 0.20809 0.00504 0.24624 C 0.00521 0.25503 0.00868 0.27121 0.01303 0.27792 C 0.01858 0.2867 0.02796 0.28994 0.03525 0.2948 C 0.03785 0.2941 0.04098 0.29457 0.04323 0.29272 C 0.04653 0.29017 0.05122 0.28208 0.05122 0.28208 C 0.05487 0.26983 0.05659 0.25688 0.05903 0.24416 C 0.05798 0.20532 0.05625 0.18613 0.05435 0.15121 C 0.05678 0.11144 0.05538 0.12324 0.0908 0.12578 C 0.10174 0.15468 0.0967 0.19144 0.10035 0.22289 C 0.10087 0.22659 0.10244 0.23006 0.10348 0.23352 C 0.104 0.23561 0.10365 0.23861 0.10504 0.24 C 0.10782 0.24254 0.11459 0.24416 0.11459 0.24416 C 0.12257 0.23722 0.11841 0.24208 0.1257 0.22728 C 0.12882 0.22104 0.13369 0.21665 0.13681 0.2104 C 0.14132 0.19144 0.14011 0.19954 0.13681 0.16162 C 0.1356 0.14821 0.12848 0.12717 0.1257 0.11306 C 0.12483 0.10867 0.12535 0.10289 0.12257 0.10035 C 0.11685 0.09526 0.11876 0.09826 0.11615 0.09202 " pathEditMode="relative" ptsTypes="f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39552" y="548680"/>
            <a:ext cx="829586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ما هو الكوكب الذي يحوي غلافه الجوي</a:t>
            </a: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الهيدروجين </a:t>
            </a:r>
            <a:r>
              <a:rPr lang="ar-SA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والهيليوم</a:t>
            </a:r>
            <a:endParaRPr lang="ar-SA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54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ويوجد لديه 13 قمرًا؟</a:t>
            </a:r>
            <a:endParaRPr lang="he-IL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rId3" action="ppaction://hlinksldjump"/>
          </p:cNvPr>
          <p:cNvSpPr/>
          <p:nvPr/>
        </p:nvSpPr>
        <p:spPr>
          <a:xfrm rot="20825643">
            <a:off x="3123410" y="3195196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بلوتو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" action="ppaction://hlinkshowjump?jump=nextslide"/>
          </p:cNvPr>
          <p:cNvSpPr/>
          <p:nvPr/>
        </p:nvSpPr>
        <p:spPr>
          <a:xfrm>
            <a:off x="6012160" y="4077072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نبتون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>
            <a:off x="309640" y="407762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المشتري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7" name="קבוצה 6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8" name="חץ ימינה 7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" name="מלבן 8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620688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9.24855E-7 C 0.00052 0.02034 0.00069 0.04092 0.00156 0.06127 C 0.00243 0.08347 0.00086 0.12139 0.02048 0.1311 C 0.03316 0.12855 0.04635 0.1311 0.05868 0.1267 C 0.06076 0.12601 0.05972 0.12115 0.06024 0.11838 C 0.06232 0.10566 0.06493 0.09318 0.06666 0.08023 C 0.06614 0.06474 0.06579 0.04925 0.06493 0.03376 C 0.06354 0.00925 0.05659 -0.01688 0.05069 -0.04023 C 0.0559 -0.04255 0.05885 -0.04486 0.06493 -0.04023 C 0.06632 -0.03908 0.06579 -0.03584 0.06666 -0.03399 C 0.07274 -0.01989 0.06944 -0.03052 0.07604 -0.01919 C 0.09149 0.0074 0.09843 0.03237 0.12534 0.04231 C 0.12691 0.0437 0.12812 0.04624 0.13003 0.04624 C 0.13489 0.04624 0.13559 0.04 0.13645 0.03561 C 0.13906 0.02312 0.14079 0.01063 0.1427 -0.00208 C 0.14184 -0.02913 0.14982 -0.04925 0.13159 -0.05711 C 0.11892 -0.06844 0.13923 -0.05179 0.11267 -0.06359 C 0.10156 -0.06867 0.10555 -0.07145 0.09826 -0.07838 C 0.09635 -0.08023 0.09392 -0.0807 0.09201 -0.08255 C 0.08663 -0.08763 0.08437 -0.09226 0.07777 -0.09526 C 0.07673 -0.09665 0.07534 -0.09781 0.07448 -0.09942 C 0.07257 -0.10359 0.07309 -0.11006 0.06823 -0.11006 " pathEditMode="relative" ptsTypes="ffff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79512" y="764704"/>
            <a:ext cx="877355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أنا أبعد كوكب عن </a:t>
            </a:r>
            <a:r>
              <a:rPr lang="ar-SA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الشمس </a:t>
            </a:r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, أتكون من </a:t>
            </a: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جليد وصخور ولدي على 3 </a:t>
            </a:r>
            <a:r>
              <a:rPr lang="ar-SA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أقمار...</a:t>
            </a:r>
            <a:endParaRPr lang="ar-SA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SA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من </a:t>
            </a:r>
            <a:r>
              <a:rPr lang="ar-SA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أنا؟</a:t>
            </a:r>
            <a:endParaRPr lang="ar-SA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כוכב עם 7 פינות 2">
            <a:hlinkClick r:id="rId3" action="ppaction://hlinksldjump"/>
          </p:cNvPr>
          <p:cNvSpPr/>
          <p:nvPr/>
        </p:nvSpPr>
        <p:spPr>
          <a:xfrm rot="20825643">
            <a:off x="3123410" y="3627243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الأرض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כוכב עם 7 פינות 3">
            <a:hlinkClick r:id="rId4" action="ppaction://hlinksldjump"/>
          </p:cNvPr>
          <p:cNvSpPr/>
          <p:nvPr/>
        </p:nvSpPr>
        <p:spPr>
          <a:xfrm rot="20825643">
            <a:off x="207595" y="4203306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smtClean="0">
                <a:latin typeface="Arabic Typesetting" pitchFamily="66" charset="-78"/>
                <a:cs typeface="Arabic Typesetting" pitchFamily="66" charset="-78"/>
              </a:rPr>
              <a:t>بلوتو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 rot="20825643">
            <a:off x="5931721" y="3267203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عطارد</a:t>
            </a:r>
            <a:endParaRPr lang="he-IL" sz="5400" dirty="0" smtClean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6" name="חץ ימינה 5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" name="מלבן 6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4383487" y="2967335"/>
            <a:ext cx="377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0" y="4293096"/>
            <a:ext cx="423064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شُكراً لكم يا أصدقائي</a:t>
            </a:r>
          </a:p>
          <a:p>
            <a:pPr algn="ctr"/>
            <a:r>
              <a:rPr lang="ar-S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بفضلكم أتممتُ رحلتي</a:t>
            </a:r>
          </a:p>
          <a:p>
            <a:pPr algn="ctr"/>
            <a:r>
              <a:rPr lang="ar-S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في الفضاء</a:t>
            </a:r>
            <a:endParaRPr lang="he-IL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מלבן 4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9" name="קבוצה 8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7" name="חץ ימינה 6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132856"/>
            <a:ext cx="888999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57225E-6 C 0.00052 0.0289 -2.5E-6 0.0578 0.00156 0.0867 C 0.00174 0.08878 0.00382 0.08947 0.00486 0.09109 C 0.0125 0.10381 0.025 0.10404 0.03663 0.10589 C 0.05156 0.10404 0.05625 0.10774 0.06354 0.09317 C 0.0625 0.08138 0.06372 0.06982 0.05712 0.0615 C 0.05538 0.05433 0.05313 0.04994 0.04931 0.04439 C 0.04479 0.02612 0.05122 0.04878 0.04445 0.03398 C 0.04271 0.03028 0.04149 0.01687 0.04132 0.01479 C 0.04254 -0.0111 0.04011 -0.01943 0.05243 -0.03584 C 0.05417 -0.0407 0.05504 -0.04602 0.05712 -0.05064 C 0.06129 -0.05943 0.06893 -0.05827 0.07465 -0.06336 C 0.07622 -0.06475 0.07761 -0.0666 0.07934 -0.06752 C 0.08351 -0.0696 0.09219 -0.07168 0.09219 -0.07168 C 0.09531 -0.07099 0.09896 -0.07191 0.10156 -0.0696 C 0.1033 -0.06798 0.10226 -0.06382 0.1033 -0.06128 C 0.10625 -0.05365 0.11268 -0.04949 0.11268 -0.04001 " pathEditMode="relative" ptsTypes="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1367808" y="836712"/>
            <a:ext cx="629691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ما هو الكوكب </a:t>
            </a:r>
            <a:r>
              <a:rPr lang="ar-SA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السيار</a:t>
            </a:r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ctr"/>
            <a:r>
              <a:rPr lang="ar-S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الاقرب الى الشمس؟</a:t>
            </a:r>
            <a:endParaRPr lang="he-IL" sz="7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כוכב עם 7 פינות 3">
            <a:hlinkClick r:id="rId3" action="ppaction://hlinksldjump"/>
          </p:cNvPr>
          <p:cNvSpPr/>
          <p:nvPr/>
        </p:nvSpPr>
        <p:spPr>
          <a:xfrm rot="20825643">
            <a:off x="5643690" y="4203308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latin typeface="Arabic Typesetting" pitchFamily="66" charset="-78"/>
                <a:cs typeface="Arabic Typesetting" pitchFamily="66" charset="-78"/>
              </a:rPr>
              <a:t>زحل</a:t>
            </a:r>
            <a:endParaRPr lang="he-IL" dirty="0"/>
          </a:p>
        </p:txBody>
      </p:sp>
      <p:sp>
        <p:nvSpPr>
          <p:cNvPr id="5" name="כוכב עם 7 פינות 4">
            <a:hlinkClick r:id="rId3" action="ppaction://hlinksldjump"/>
          </p:cNvPr>
          <p:cNvSpPr/>
          <p:nvPr/>
        </p:nvSpPr>
        <p:spPr>
          <a:xfrm>
            <a:off x="3131840" y="3068960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latin typeface="Arabic Typesetting" pitchFamily="66" charset="-78"/>
                <a:cs typeface="Arabic Typesetting" pitchFamily="66" charset="-78"/>
              </a:rPr>
              <a:t>الأرض</a:t>
            </a:r>
            <a:endParaRPr lang="he-IL" dirty="0"/>
          </a:p>
        </p:txBody>
      </p:sp>
      <p:sp>
        <p:nvSpPr>
          <p:cNvPr id="6" name="כוכב עם 7 פינות 5">
            <a:hlinkClick r:id="" action="ppaction://hlinkshowjump?jump=nextslide"/>
          </p:cNvPr>
          <p:cNvSpPr/>
          <p:nvPr/>
        </p:nvSpPr>
        <p:spPr>
          <a:xfrm rot="20825643">
            <a:off x="603129" y="4427509"/>
            <a:ext cx="2664296" cy="2160240"/>
          </a:xfrm>
          <a:prstGeom prst="star7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 smtClean="0">
                <a:latin typeface="Arabic Typesetting" pitchFamily="66" charset="-78"/>
                <a:cs typeface="Arabic Typesetting" pitchFamily="66" charset="-78"/>
              </a:rPr>
              <a:t>عطارد</a:t>
            </a:r>
            <a:endParaRPr lang="he-IL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128406551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672408" cy="4488499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3851918" y="980728"/>
            <a:ext cx="421782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اجابة صحيحة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  <a:latin typeface="Arabic Typesetting" pitchFamily="66" charset="-78"/>
            </a:endParaRPr>
          </a:p>
        </p:txBody>
      </p:sp>
      <p:grpSp>
        <p:nvGrpSpPr>
          <p:cNvPr id="6" name="קבוצה 5"/>
          <p:cNvGrpSpPr/>
          <p:nvPr/>
        </p:nvGrpSpPr>
        <p:grpSpPr>
          <a:xfrm>
            <a:off x="5796136" y="4581128"/>
            <a:ext cx="2448272" cy="1728192"/>
            <a:chOff x="5796136" y="4581128"/>
            <a:chExt cx="2448272" cy="1728192"/>
          </a:xfrm>
        </p:grpSpPr>
        <p:sp>
          <p:nvSpPr>
            <p:cNvPr id="7" name="חץ ימינה 6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" name="מלבן 7">
              <a:hlinkClick r:id="rId4" action="ppaction://hlinksldjump"/>
            </p:cNvPr>
            <p:cNvSpPr/>
            <p:nvPr/>
          </p:nvSpPr>
          <p:spPr>
            <a:xfrm>
              <a:off x="6148122" y="5157192"/>
              <a:ext cx="1603324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أكمل اللعبة</a:t>
              </a:r>
              <a:endParaRPr lang="he-IL" sz="3200" b="1" cap="none" spc="0" dirty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Sad smiley cryin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88016" cy="24757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מלבן 2"/>
          <p:cNvSpPr/>
          <p:nvPr/>
        </p:nvSpPr>
        <p:spPr>
          <a:xfrm>
            <a:off x="2771800" y="908720"/>
            <a:ext cx="403828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ar-SA" sz="115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  <a:latin typeface="Arabic Typesetting" pitchFamily="66" charset="-78"/>
                <a:cs typeface="Arabic Typesetting" pitchFamily="66" charset="-78"/>
              </a:rPr>
              <a:t>اجابة خاطئة</a:t>
            </a:r>
            <a:endParaRPr lang="he-IL" sz="115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580112" y="4581128"/>
            <a:ext cx="2664296" cy="1728192"/>
            <a:chOff x="5580112" y="4581128"/>
            <a:chExt cx="2664296" cy="1728192"/>
          </a:xfrm>
        </p:grpSpPr>
        <p:sp>
          <p:nvSpPr>
            <p:cNvPr id="5" name="חץ ימינה 4">
              <a:hlinkClick r:id="rId4" action="ppaction://hlinksldjump"/>
            </p:cNvPr>
            <p:cNvSpPr/>
            <p:nvPr/>
          </p:nvSpPr>
          <p:spPr>
            <a:xfrm>
              <a:off x="5796136" y="4581128"/>
              <a:ext cx="2448272" cy="1728192"/>
            </a:xfrm>
            <a:prstGeom prst="righ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" name="מלבן 5">
              <a:hlinkClick r:id="rId4" action="ppaction://hlinksldjump"/>
            </p:cNvPr>
            <p:cNvSpPr/>
            <p:nvPr/>
          </p:nvSpPr>
          <p:spPr>
            <a:xfrm>
              <a:off x="5580112" y="5085184"/>
              <a:ext cx="2620600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/>
              </a:scene3d>
              <a:sp3d contourW="19050" prstMaterial="clear">
                <a:bevelT w="50800" h="50800"/>
                <a:contourClr>
                  <a:schemeClr val="accent5">
                    <a:tint val="70000"/>
                    <a:satMod val="180000"/>
                    <a:alpha val="70000"/>
                  </a:schemeClr>
                </a:contourClr>
              </a:sp3d>
            </a:bodyPr>
            <a:lstStyle/>
            <a:p>
              <a:pPr algn="ctr"/>
              <a:r>
                <a:rPr lang="ar-SA" sz="3200" b="1" dirty="0" smtClean="0">
                  <a:ln/>
                  <a:solidFill>
                    <a:schemeClr val="accent5">
                      <a:tint val="50000"/>
                      <a:satMod val="180000"/>
                    </a:schemeClr>
                  </a:solidFill>
                </a:rPr>
                <a:t>حاول مرة اخرى</a:t>
              </a:r>
              <a:endParaRPr lang="he-IL" sz="3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292</Words>
  <Application>Microsoft Office PowerPoint</Application>
  <PresentationFormat>‫הצגה על המסך (4:3)</PresentationFormat>
  <Paragraphs>102</Paragraphs>
  <Slides>41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41</vt:i4>
      </vt:variant>
    </vt:vector>
  </HeadingPairs>
  <TitlesOfParts>
    <vt:vector size="42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  <vt:lpstr>שקופית 27</vt:lpstr>
      <vt:lpstr>שקופית 28</vt:lpstr>
      <vt:lpstr>שקופית 29</vt:lpstr>
      <vt:lpstr>שקופית 30</vt:lpstr>
      <vt:lpstr>שקופית 31</vt:lpstr>
      <vt:lpstr>שקופית 32</vt:lpstr>
      <vt:lpstr>שקופית 33</vt:lpstr>
      <vt:lpstr>שקופית 34</vt:lpstr>
      <vt:lpstr>שקופית 35</vt:lpstr>
      <vt:lpstr>שקופית 36</vt:lpstr>
      <vt:lpstr>שקופית 37</vt:lpstr>
      <vt:lpstr>שקופית 38</vt:lpstr>
      <vt:lpstr>שקופית 39</vt:lpstr>
      <vt:lpstr>שקופית 40</vt:lpstr>
      <vt:lpstr>שקופית 41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Jana</dc:creator>
  <cp:lastModifiedBy>Abir</cp:lastModifiedBy>
  <cp:revision>7</cp:revision>
  <dcterms:created xsi:type="dcterms:W3CDTF">2012-11-26T16:49:42Z</dcterms:created>
  <dcterms:modified xsi:type="dcterms:W3CDTF">2013-03-18T11:20:12Z</dcterms:modified>
</cp:coreProperties>
</file>