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Default Extension="wav" ContentType="audio/wav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</p:sldMasterIdLst>
  <p:notesMasterIdLst>
    <p:notesMasterId r:id="rId51"/>
  </p:notesMasterIdLst>
  <p:sldIdLst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59" r:id="rId5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76" d="100"/>
          <a:sy n="76" d="100"/>
        </p:scale>
        <p:origin x="-1642" y="-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8ECEF6-76ED-4C79-8F42-2DF5CA473AC3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682B78-62BA-493F-A9F6-215BBA6D727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95497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>
                <a:solidFill>
                  <a:prstClr val="black"/>
                </a:solidFill>
              </a:rPr>
              <a:pPr/>
              <a:t>2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>
                <a:solidFill>
                  <a:prstClr val="black"/>
                </a:solidFill>
              </a:rPr>
              <a:pPr/>
              <a:t>3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>
                <a:solidFill>
                  <a:prstClr val="black"/>
                </a:solidFill>
              </a:rPr>
              <a:pPr/>
              <a:t>6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>
                <a:solidFill>
                  <a:prstClr val="black"/>
                </a:solidFill>
              </a:rPr>
              <a:pPr/>
              <a:t>12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79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>
                <a:solidFill>
                  <a:prstClr val="black"/>
                </a:solidFill>
              </a:rPr>
              <a:pPr/>
              <a:t>23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17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5843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0556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0774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3539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2760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0037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9393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5901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9480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1314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76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3623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241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8483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3544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6060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5168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4780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8814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9823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6982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612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7538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9759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3860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6087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5665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5102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1862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9302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2561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1501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082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7428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7363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943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25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9503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644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4720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7573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6356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6798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4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8387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5253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7807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1322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4693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4566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0106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7903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00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6971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21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4361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0769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7252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7851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7768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5605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8664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24817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3677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8355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94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140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3676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7966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9843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5947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5789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0688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28917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5552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48426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210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7820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7775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5345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3077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3963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91509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3249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3109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5542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96295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99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09604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9094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2085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7717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91720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83735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6651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3934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2185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30648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631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5359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6129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1134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99358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72253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35727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2035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1131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8007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1014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42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111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303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6814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34355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2649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81513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56976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02090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7274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53634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8827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765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8337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4269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7332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92012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06122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09905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01444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52262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67516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58970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75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61069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48959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6931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83602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9007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42854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79509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0747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10558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5838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187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9839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3657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7190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9683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08780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31556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37358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22362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33641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78175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713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62195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92642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35189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93878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04566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8176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3492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85094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75059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20186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989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56527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79474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652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44114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78853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94578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39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978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6999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38898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27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67442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87888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5884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79705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87095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71731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05177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34923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79028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13583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24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75224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35959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22909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44389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79574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70939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370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177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82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148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568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477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528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18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398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43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912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102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656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68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801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944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206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417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214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835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293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829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726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902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18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399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762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029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533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107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345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266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956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146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299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88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8190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687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564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315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5244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363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027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542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4459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500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87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671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2013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5497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245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4693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6797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6366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391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1720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1026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3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3242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3237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3343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4199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0167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7469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0126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992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2788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9389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68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9079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369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4701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2436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0491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3437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5081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4515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49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197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73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72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15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72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20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2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04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9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03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44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1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45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8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87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24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26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34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5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93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68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63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7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24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87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0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ז'/ניסן/תשע"ג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23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9.xml"/><Relationship Id="rId6" Type="http://schemas.openxmlformats.org/officeDocument/2006/relationships/audio" Target="../media/audio2.wav"/><Relationship Id="rId5" Type="http://schemas.openxmlformats.org/officeDocument/2006/relationships/slide" Target="slide24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4.xml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8.xml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9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0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1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gif"/><Relationship Id="rId5" Type="http://schemas.openxmlformats.org/officeDocument/2006/relationships/audio" Target="../media/audio1.wav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audio" Target="../media/audio2.wav"/><Relationship Id="rId5" Type="http://schemas.openxmlformats.org/officeDocument/2006/relationships/slide" Target="slide24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5.xml"/><Relationship Id="rId5" Type="http://schemas.openxmlformats.org/officeDocument/2006/relationships/audio" Target="../media/audio2.wav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5081125" y="0"/>
            <a:ext cx="360682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Al-</a:t>
            </a:r>
            <a:r>
              <a:rPr lang="en-US" sz="32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Qasemi</a:t>
            </a:r>
            <a:r>
              <a:rPr lang="en-US" sz="32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Academy</a:t>
            </a:r>
            <a:endParaRPr lang="he-IL" sz="32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 descr="http://media.bigoo.ws/content/09/285809/Monarch-Butterfl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1043608" cy="110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מעוגל 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660232" y="6093296"/>
            <a:ext cx="2232248" cy="55436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David" pitchFamily="34" charset="-79"/>
                <a:cs typeface="David" pitchFamily="34" charset="-79"/>
                <a:hlinkClick r:id="" action="ppaction://hlinkshowjump?jump=nextslide"/>
              </a:rPr>
              <a:t>دخول</a:t>
            </a:r>
            <a:endParaRPr lang="he-IL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18797788">
            <a:off x="-323980" y="2586107"/>
            <a:ext cx="838843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8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لعبة انقاذ الاميرة</a:t>
            </a:r>
            <a:endParaRPr lang="he-IL" sz="8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4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חץ שמאלה-ימינה 1"/>
          <p:cNvSpPr/>
          <p:nvPr/>
        </p:nvSpPr>
        <p:spPr>
          <a:xfrm>
            <a:off x="1187624" y="-315416"/>
            <a:ext cx="8100392" cy="280831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7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ar-AE" sz="4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JO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نحن نتنفس فقط اثناء:</a:t>
            </a:r>
            <a:endParaRPr lang="ar-AE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לוחית 7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5652120" y="4221088"/>
            <a:ext cx="2592288" cy="2088232"/>
          </a:xfrm>
          <a:prstGeom prst="plaqu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JO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المشي</a:t>
            </a:r>
            <a:endParaRPr lang="ar-AE" sz="2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לוחית 8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5724128" y="2132856"/>
            <a:ext cx="2592288" cy="2088232"/>
          </a:xfrm>
          <a:prstGeom prst="plaqu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JO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النوم</a:t>
            </a:r>
            <a:endParaRPr lang="ar-AE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לוחית 9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1763688" y="2132856"/>
            <a:ext cx="2592288" cy="2088232"/>
          </a:xfrm>
          <a:prstGeom prst="plaqu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JO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الركض</a:t>
            </a:r>
            <a:endParaRPr lang="ar-AE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לוחית 10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1763688" y="4221088"/>
            <a:ext cx="2592288" cy="2088232"/>
          </a:xfrm>
          <a:prstGeom prst="plaqu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JO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طول الوقت</a:t>
            </a:r>
            <a:endParaRPr lang="ar-AE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0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hmad\Desktop\rapunzel1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6085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5123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962613" y="4571733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8474022">
            <a:off x="-75161" y="2930461"/>
            <a:ext cx="437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6 </a:t>
            </a:r>
            <a:r>
              <a:rPr lang="ar-AE" sz="3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37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ענן 1"/>
          <p:cNvSpPr/>
          <p:nvPr/>
        </p:nvSpPr>
        <p:spPr>
          <a:xfrm>
            <a:off x="0" y="0"/>
            <a:ext cx="8640960" cy="234888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5400" dirty="0" err="1">
                <a:solidFill>
                  <a:prstClr val="white"/>
                </a:solidFill>
              </a:rPr>
              <a:t>5</a:t>
            </a:r>
            <a:r>
              <a:rPr lang="ar-AE" sz="4800" dirty="0" err="1">
                <a:solidFill>
                  <a:prstClr val="white"/>
                </a:solidFill>
              </a:rPr>
              <a:t>.</a:t>
            </a:r>
            <a:r>
              <a:rPr lang="ar-AE" sz="4800" dirty="0">
                <a:solidFill>
                  <a:prstClr val="white"/>
                </a:solidFill>
              </a:rPr>
              <a:t> </a:t>
            </a:r>
            <a:r>
              <a:rPr lang="ar-JO" sz="4800" dirty="0" smtClean="0">
                <a:solidFill>
                  <a:prstClr val="white"/>
                </a:solidFill>
              </a:rPr>
              <a:t>عمليه استنشاق الهواء تسمى</a:t>
            </a:r>
            <a:r>
              <a:rPr lang="ar-AE" sz="4800" dirty="0" err="1" smtClean="0">
                <a:solidFill>
                  <a:prstClr val="white"/>
                </a:solidFill>
              </a:rPr>
              <a:t>:</a:t>
            </a:r>
            <a:endParaRPr lang="ar-AE" sz="4800" dirty="0">
              <a:solidFill>
                <a:prstClr val="white"/>
              </a:solidFill>
            </a:endParaRPr>
          </a:p>
        </p:txBody>
      </p:sp>
      <p:sp>
        <p:nvSpPr>
          <p:cNvPr id="3" name="ענן 2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851920" y="4293096"/>
            <a:ext cx="2960712" cy="198884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err="1">
                <a:solidFill>
                  <a:prstClr val="black"/>
                </a:solidFill>
              </a:rPr>
              <a:t>3.</a:t>
            </a:r>
            <a:r>
              <a:rPr lang="ar-AE" sz="2400" dirty="0">
                <a:solidFill>
                  <a:prstClr val="black"/>
                </a:solidFill>
              </a:rPr>
              <a:t> </a:t>
            </a:r>
            <a:r>
              <a:rPr lang="ar-JO" sz="2400" dirty="0" smtClean="0">
                <a:solidFill>
                  <a:prstClr val="black"/>
                </a:solidFill>
              </a:rPr>
              <a:t>شهيق</a:t>
            </a:r>
            <a:r>
              <a:rPr lang="ar-AE" sz="2400" dirty="0" smtClean="0">
                <a:solidFill>
                  <a:prstClr val="black"/>
                </a:solidFill>
              </a:rPr>
              <a:t> </a:t>
            </a:r>
            <a:endParaRPr lang="ar-AE" sz="2400" dirty="0">
              <a:solidFill>
                <a:prstClr val="black"/>
              </a:solidFill>
            </a:endParaRPr>
          </a:p>
        </p:txBody>
      </p:sp>
      <p:sp>
        <p:nvSpPr>
          <p:cNvPr id="5" name="ענן 4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0" y="3789040"/>
            <a:ext cx="3320752" cy="202460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smtClean="0">
                <a:solidFill>
                  <a:prstClr val="black"/>
                </a:solidFill>
              </a:rPr>
              <a:t>4.</a:t>
            </a:r>
            <a:r>
              <a:rPr lang="ar-JO" sz="2400" dirty="0" smtClean="0">
                <a:solidFill>
                  <a:prstClr val="black"/>
                </a:solidFill>
              </a:rPr>
              <a:t>اجابه 1+3</a:t>
            </a:r>
            <a:r>
              <a:rPr lang="ar-AE" sz="2400" dirty="0" err="1" smtClean="0">
                <a:solidFill>
                  <a:prstClr val="white"/>
                </a:solidFill>
              </a:rPr>
              <a:t>.</a:t>
            </a:r>
            <a:r>
              <a:rPr lang="ar-AE" sz="2400" dirty="0" smtClean="0">
                <a:solidFill>
                  <a:prstClr val="white"/>
                </a:solidFill>
              </a:rPr>
              <a:t> </a:t>
            </a:r>
            <a:endParaRPr lang="ar-AE" sz="2400" dirty="0">
              <a:solidFill>
                <a:prstClr val="white"/>
              </a:solidFill>
            </a:endParaRPr>
          </a:p>
        </p:txBody>
      </p:sp>
      <p:sp>
        <p:nvSpPr>
          <p:cNvPr id="6" name="ענן 5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3779912" y="2276872"/>
            <a:ext cx="2681064" cy="203299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solidFill>
                  <a:prstClr val="black"/>
                </a:solidFill>
              </a:rPr>
              <a:t>1.</a:t>
            </a:r>
            <a:r>
              <a:rPr lang="ar-JO" sz="2400" dirty="0" smtClean="0">
                <a:solidFill>
                  <a:prstClr val="black"/>
                </a:solidFill>
              </a:rPr>
              <a:t>زفير</a:t>
            </a:r>
            <a:r>
              <a:rPr lang="ar-AE" sz="2400" dirty="0" err="1" smtClean="0">
                <a:solidFill>
                  <a:prstClr val="white"/>
                </a:solidFill>
              </a:rPr>
              <a:t>.</a:t>
            </a:r>
            <a:r>
              <a:rPr lang="ar-AE" sz="2400" dirty="0" smtClean="0">
                <a:solidFill>
                  <a:prstClr val="white"/>
                </a:solidFill>
              </a:rPr>
              <a:t> </a:t>
            </a:r>
            <a:endParaRPr lang="ar-AE" sz="2400" dirty="0">
              <a:solidFill>
                <a:prstClr val="white"/>
              </a:solidFill>
            </a:endParaRPr>
          </a:p>
          <a:p>
            <a:pPr algn="ctr"/>
            <a:endParaRPr lang="he-IL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4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hmad\Desktop\rapunzel123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6147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890606" y="4139684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7865367">
            <a:off x="775983" y="2442165"/>
            <a:ext cx="3058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 </a:t>
            </a:r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9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רשים זרימה: סרט מנוקב 2"/>
          <p:cNvSpPr/>
          <p:nvPr/>
        </p:nvSpPr>
        <p:spPr>
          <a:xfrm>
            <a:off x="323528" y="0"/>
            <a:ext cx="8568952" cy="2276872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AE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ar-AE" sz="32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ar-AE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JO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عمليه اخراج الهواء تسمى:</a:t>
            </a:r>
            <a:endParaRPr lang="ar-AE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תרשים זרימה: סרט מנוקב 3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3563888" y="4221088"/>
            <a:ext cx="2448272" cy="2232248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JO" sz="2400" dirty="0" smtClean="0">
                <a:solidFill>
                  <a:prstClr val="black"/>
                </a:solidFill>
              </a:rPr>
              <a:t>.</a:t>
            </a:r>
            <a:r>
              <a:rPr lang="ar-JO" sz="2400" dirty="0" err="1" smtClean="0">
                <a:solidFill>
                  <a:prstClr val="black"/>
                </a:solidFill>
              </a:rPr>
              <a:t>3الاجابه</a:t>
            </a:r>
            <a:r>
              <a:rPr lang="ar-JO" sz="2400" dirty="0" smtClean="0">
                <a:solidFill>
                  <a:prstClr val="black"/>
                </a:solidFill>
              </a:rPr>
              <a:t> 1+2</a:t>
            </a:r>
            <a:r>
              <a:rPr lang="ar-AE" sz="2400" dirty="0" err="1" smtClean="0">
                <a:solidFill>
                  <a:prstClr val="black"/>
                </a:solidFill>
              </a:rPr>
              <a:t>.</a:t>
            </a:r>
            <a:r>
              <a:rPr lang="ar-AE" sz="2400" dirty="0" smtClean="0">
                <a:solidFill>
                  <a:prstClr val="black"/>
                </a:solidFill>
              </a:rPr>
              <a:t> </a:t>
            </a:r>
            <a:endParaRPr lang="ar-AE" sz="2400" dirty="0">
              <a:solidFill>
                <a:prstClr val="black"/>
              </a:solidFill>
            </a:endParaRPr>
          </a:p>
        </p:txBody>
      </p:sp>
      <p:sp>
        <p:nvSpPr>
          <p:cNvPr id="5" name="תרשים זרימה: סרט מנוקב 4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971600" y="2348880"/>
            <a:ext cx="2448272" cy="2232248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JO" sz="2400" dirty="0" smtClean="0">
                <a:solidFill>
                  <a:prstClr val="black"/>
                </a:solidFill>
              </a:rPr>
              <a:t>2</a:t>
            </a:r>
            <a:r>
              <a:rPr lang="ar-AE" sz="2400" dirty="0" err="1" smtClean="0">
                <a:solidFill>
                  <a:prstClr val="black"/>
                </a:solidFill>
              </a:rPr>
              <a:t>.</a:t>
            </a:r>
            <a:r>
              <a:rPr lang="ar-AE" sz="2400" dirty="0" smtClean="0">
                <a:solidFill>
                  <a:prstClr val="black"/>
                </a:solidFill>
              </a:rPr>
              <a:t> </a:t>
            </a:r>
            <a:r>
              <a:rPr lang="ar-JO" sz="2400" dirty="0" smtClean="0">
                <a:solidFill>
                  <a:prstClr val="black"/>
                </a:solidFill>
              </a:rPr>
              <a:t>زفير</a:t>
            </a:r>
            <a:r>
              <a:rPr lang="ar-AE" sz="2400" dirty="0" err="1" smtClean="0">
                <a:solidFill>
                  <a:prstClr val="black"/>
                </a:solidFill>
              </a:rPr>
              <a:t>.</a:t>
            </a:r>
            <a:endParaRPr lang="ar-AE" sz="2400" dirty="0">
              <a:solidFill>
                <a:prstClr val="black"/>
              </a:solidFill>
            </a:endParaRPr>
          </a:p>
        </p:txBody>
      </p:sp>
      <p:sp>
        <p:nvSpPr>
          <p:cNvPr id="7" name="תרשים זרימה: סרט מנוקב 6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6300192" y="2204864"/>
            <a:ext cx="2448272" cy="2232248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err="1" smtClean="0">
                <a:solidFill>
                  <a:prstClr val="black"/>
                </a:solidFill>
              </a:rPr>
              <a:t>1-</a:t>
            </a:r>
            <a:r>
              <a:rPr lang="ar-AE" sz="2400" dirty="0" smtClean="0">
                <a:solidFill>
                  <a:prstClr val="black"/>
                </a:solidFill>
              </a:rPr>
              <a:t> </a:t>
            </a:r>
            <a:r>
              <a:rPr lang="ar-JO" sz="2400" dirty="0" smtClean="0">
                <a:solidFill>
                  <a:prstClr val="black"/>
                </a:solidFill>
              </a:rPr>
              <a:t>شهيق</a:t>
            </a:r>
            <a:r>
              <a:rPr lang="ar-AE" sz="2400" dirty="0" err="1" smtClean="0">
                <a:solidFill>
                  <a:prstClr val="black"/>
                </a:solidFill>
              </a:rPr>
              <a:t>.</a:t>
            </a:r>
            <a:endParaRPr lang="ar-A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5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hmad\Desktop\rapunzel1234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7171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877272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818597" y="3923661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 rot="17865367">
            <a:off x="775983" y="2442165"/>
            <a:ext cx="3058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4 </a:t>
            </a:r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0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גילה אופקית 1"/>
          <p:cNvSpPr/>
          <p:nvPr/>
        </p:nvSpPr>
        <p:spPr>
          <a:xfrm>
            <a:off x="395536" y="0"/>
            <a:ext cx="8352928" cy="2736304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66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ar-AE" sz="66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ar-AE" sz="6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JO" sz="60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هل تحتاج عمليه الاحتراق </a:t>
            </a:r>
            <a:r>
              <a:rPr lang="ar-JO" sz="60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للاوكسجين؟</a:t>
            </a:r>
            <a:endParaRPr lang="ar-AE" sz="6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מלבן עם פינות אלכסוניות חתוכות 2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6228184" y="4221088"/>
            <a:ext cx="1944216" cy="1584176"/>
          </a:xfrm>
          <a:prstGeom prst="snip2Diag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 err="1" smtClean="0">
                <a:solidFill>
                  <a:prstClr val="black"/>
                </a:solidFill>
              </a:rPr>
              <a:t>2.</a:t>
            </a: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r>
              <a:rPr lang="ar-JO" sz="2000" b="1" dirty="0" smtClean="0">
                <a:solidFill>
                  <a:prstClr val="black"/>
                </a:solidFill>
              </a:rPr>
              <a:t>لا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4" name="מלבן עם פינות אלכסוניות חתוכות 3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971600" y="3933056"/>
            <a:ext cx="2016224" cy="1584176"/>
          </a:xfrm>
          <a:prstGeom prst="snip2Diag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 err="1" smtClean="0">
                <a:solidFill>
                  <a:prstClr val="black"/>
                </a:solidFill>
              </a:rPr>
              <a:t>3.</a:t>
            </a: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r>
              <a:rPr lang="ar-JO" sz="2000" b="1" dirty="0" smtClean="0">
                <a:solidFill>
                  <a:prstClr val="black"/>
                </a:solidFill>
              </a:rPr>
              <a:t>ليس دائما</a:t>
            </a:r>
            <a:endParaRPr lang="ar-AE" sz="2000" b="1" dirty="0">
              <a:solidFill>
                <a:prstClr val="black"/>
              </a:solidFill>
            </a:endParaRPr>
          </a:p>
          <a:p>
            <a:pPr algn="ctr"/>
            <a:endParaRPr lang="he-IL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מלבן עם פינות אלכסוניות חתוכות 5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3563888" y="2636912"/>
            <a:ext cx="2016224" cy="1584176"/>
          </a:xfrm>
          <a:prstGeom prst="snip2Diag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 smtClean="0">
                <a:solidFill>
                  <a:prstClr val="black"/>
                </a:solidFill>
                <a:latin typeface="Comic Sans MS" pitchFamily="66" charset="0"/>
              </a:rPr>
              <a:t>1.</a:t>
            </a:r>
            <a:r>
              <a:rPr lang="ar-JO" sz="2000" b="1" dirty="0" smtClean="0">
                <a:solidFill>
                  <a:prstClr val="black"/>
                </a:solidFill>
                <a:latin typeface="Comic Sans MS" pitchFamily="66" charset="0"/>
              </a:rPr>
              <a:t>نعم</a:t>
            </a:r>
            <a:r>
              <a:rPr lang="ar-AE" sz="2000" dirty="0" err="1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he-IL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7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hmad\Desktop\rapunzel12345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0"/>
            <a:ext cx="46805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66750" cy="762000"/>
          </a:xfrm>
          <a:prstGeom prst="rect">
            <a:avLst/>
          </a:prstGeom>
          <a:noFill/>
        </p:spPr>
      </p:pic>
      <p:pic>
        <p:nvPicPr>
          <p:cNvPr id="8195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818598" y="3419605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 rot="17865367">
            <a:off x="775983" y="2442165"/>
            <a:ext cx="3058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 </a:t>
            </a:r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0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סרט מעוקל למטה 1"/>
          <p:cNvSpPr/>
          <p:nvPr/>
        </p:nvSpPr>
        <p:spPr>
          <a:xfrm>
            <a:off x="395536" y="0"/>
            <a:ext cx="9144000" cy="1916832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r>
              <a:rPr lang="ar-AE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AE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8.</a:t>
            </a:r>
            <a:r>
              <a:rPr lang="ar-JO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اثناء الشهيق:</a:t>
            </a:r>
            <a:endParaRPr lang="ar-AE" sz="3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he-IL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כוכב עם 7 פינות 3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6336556" y="3933056"/>
            <a:ext cx="2771800" cy="2420888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J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ينخفض الصدر</a:t>
            </a:r>
            <a:endParaRPr lang="ar-A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כוכב עם 7 פינות 4">
            <a:hlinkClick r:id="rId4" action="ppaction://hlinksldjump">
              <a:snd r:embed="rId6" name="applause.wav"/>
            </a:hlinkClick>
          </p:cNvPr>
          <p:cNvSpPr/>
          <p:nvPr/>
        </p:nvSpPr>
        <p:spPr>
          <a:xfrm>
            <a:off x="179512" y="4077072"/>
            <a:ext cx="2844824" cy="22768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JO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احيانا يرتفع </a:t>
            </a:r>
            <a:r>
              <a:rPr lang="ar-JO" sz="2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واحيانا</a:t>
            </a:r>
            <a:r>
              <a:rPr lang="ar-JO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ينخفض</a:t>
            </a:r>
            <a:endParaRPr lang="ar-AE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כוכב עם 7 פינות 5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3347864" y="1988840"/>
            <a:ext cx="2664296" cy="22768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JO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يرتفع الصدر</a:t>
            </a:r>
            <a:endParaRPr lang="ar-A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3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hmad\Desktop\rapunzel123456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666750" cy="762000"/>
          </a:xfrm>
          <a:prstGeom prst="rect">
            <a:avLst/>
          </a:prstGeom>
          <a:noFill/>
        </p:spPr>
      </p:pic>
      <p:pic>
        <p:nvPicPr>
          <p:cNvPr id="9219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877272"/>
            <a:ext cx="666750" cy="762000"/>
          </a:xfrm>
          <a:prstGeom prst="rect">
            <a:avLst/>
          </a:prstGeom>
          <a:noFill/>
        </p:spPr>
      </p:pic>
      <p:sp>
        <p:nvSpPr>
          <p:cNvPr id="7" name="חץ שמאלה 6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9" name="חץ שמאלה 8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746589" y="2987557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8300167">
            <a:off x="-252000" y="2724890"/>
            <a:ext cx="5299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 </a:t>
            </a:r>
            <a:r>
              <a:rPr lang="ar-AE" sz="4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3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2060848"/>
            <a:ext cx="390525" cy="447675"/>
          </a:xfrm>
          <a:prstGeom prst="rect">
            <a:avLst/>
          </a:prstGeom>
          <a:noFill/>
        </p:spPr>
      </p:pic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556792"/>
            <a:ext cx="390525" cy="447675"/>
          </a:xfrm>
          <a:prstGeom prst="rect">
            <a:avLst/>
          </a:prstGeom>
          <a:noFill/>
        </p:spPr>
      </p:pic>
      <p:pic>
        <p:nvPicPr>
          <p:cNvPr id="9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390525" cy="447675"/>
          </a:xfrm>
          <a:prstGeom prst="rect">
            <a:avLst/>
          </a:prstGeom>
          <a:noFill/>
        </p:spPr>
      </p:pic>
      <p:pic>
        <p:nvPicPr>
          <p:cNvPr id="10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589240"/>
            <a:ext cx="390525" cy="4476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1196752"/>
            <a:ext cx="8640960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أمامك 10 أسئلة على كل سؤال هنالك 4 خيارات, عليك اختيار الإجابات الصحيحة لكي تتمكن من مساعدة الأمير في إنقاذ </a:t>
            </a:r>
            <a:r>
              <a:rPr lang="ar-AE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الأميرة .</a:t>
            </a:r>
            <a:endParaRPr lang="ar-AE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3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רשים זרימה: הכנה 1"/>
          <p:cNvSpPr/>
          <p:nvPr/>
        </p:nvSpPr>
        <p:spPr>
          <a:xfrm>
            <a:off x="0" y="260648"/>
            <a:ext cx="9144000" cy="1556792"/>
          </a:xfrm>
          <a:prstGeom prst="flowChartPreparati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2000" dirty="0">
              <a:solidFill>
                <a:prstClr val="white"/>
              </a:solidFill>
            </a:endParaRPr>
          </a:p>
          <a:p>
            <a:r>
              <a:rPr lang="ar-AE" sz="2000" b="1" dirty="0" err="1" smtClean="0">
                <a:solidFill>
                  <a:prstClr val="white"/>
                </a:solidFill>
              </a:rPr>
              <a:t>9.</a:t>
            </a:r>
            <a:r>
              <a:rPr lang="ar-AE" sz="2000" b="1" dirty="0" smtClean="0">
                <a:solidFill>
                  <a:prstClr val="white"/>
                </a:solidFill>
              </a:rPr>
              <a:t> </a:t>
            </a:r>
            <a:r>
              <a:rPr lang="ar-JO" sz="2000" b="1" dirty="0" smtClean="0">
                <a:solidFill>
                  <a:prstClr val="white"/>
                </a:solidFill>
              </a:rPr>
              <a:t>عند الزفير</a:t>
            </a:r>
            <a:r>
              <a:rPr lang="ar-AE" sz="2000" b="1" dirty="0" err="1" smtClean="0">
                <a:solidFill>
                  <a:prstClr val="white"/>
                </a:solidFill>
              </a:rPr>
              <a:t>:</a:t>
            </a:r>
            <a:endParaRPr lang="ar-AE" sz="2000" b="1" dirty="0">
              <a:solidFill>
                <a:prstClr val="white"/>
              </a:solidFill>
            </a:endParaRPr>
          </a:p>
          <a:p>
            <a:pPr algn="ctr"/>
            <a:endParaRPr lang="he-IL" sz="20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3" name="פיצוץ 2 2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5669868" y="3645024"/>
            <a:ext cx="3491880" cy="2448272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b="1" dirty="0" smtClean="0">
                <a:solidFill>
                  <a:prstClr val="black"/>
                </a:solidFill>
              </a:rPr>
              <a:t>3</a:t>
            </a:r>
            <a:r>
              <a:rPr lang="ar-JO" sz="2400" b="1" dirty="0" smtClean="0">
                <a:solidFill>
                  <a:prstClr val="black"/>
                </a:solidFill>
              </a:rPr>
              <a:t>يرتفع الصدر</a:t>
            </a:r>
            <a:r>
              <a:rPr lang="ar-AE" sz="2400" b="1" dirty="0" smtClean="0">
                <a:solidFill>
                  <a:prstClr val="black"/>
                </a:solidFill>
              </a:rPr>
              <a:t> </a:t>
            </a:r>
            <a:endParaRPr lang="ar-AE" sz="2400" b="1" dirty="0">
              <a:solidFill>
                <a:prstClr val="black"/>
              </a:solidFill>
            </a:endParaRPr>
          </a:p>
        </p:txBody>
      </p:sp>
      <p:sp>
        <p:nvSpPr>
          <p:cNvPr id="5" name="פיצוץ 2 4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1403648" y="3573016"/>
            <a:ext cx="3024336" cy="2520280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b="1" dirty="0" err="1" smtClean="0">
                <a:solidFill>
                  <a:prstClr val="black"/>
                </a:solidFill>
              </a:rPr>
              <a:t>2.</a:t>
            </a:r>
            <a:r>
              <a:rPr lang="ar-AE" sz="2400" dirty="0" smtClean="0">
                <a:solidFill>
                  <a:prstClr val="black"/>
                </a:solidFill>
              </a:rPr>
              <a:t> </a:t>
            </a:r>
            <a:r>
              <a:rPr lang="ar-JO" sz="2400" dirty="0" smtClean="0">
                <a:solidFill>
                  <a:prstClr val="black"/>
                </a:solidFill>
              </a:rPr>
              <a:t>لا يحصل </a:t>
            </a:r>
            <a:r>
              <a:rPr lang="ar-JO" sz="2400" dirty="0" err="1" smtClean="0">
                <a:solidFill>
                  <a:prstClr val="black"/>
                </a:solidFill>
              </a:rPr>
              <a:t>شيئ</a:t>
            </a:r>
            <a:r>
              <a:rPr lang="ar-AE" sz="2400" dirty="0" err="1" smtClean="0">
                <a:solidFill>
                  <a:prstClr val="black"/>
                </a:solidFill>
              </a:rPr>
              <a:t>.</a:t>
            </a:r>
            <a:r>
              <a:rPr lang="ar-AE" sz="2400" dirty="0" smtClean="0">
                <a:solidFill>
                  <a:prstClr val="black"/>
                </a:solidFill>
              </a:rPr>
              <a:t> </a:t>
            </a:r>
            <a:endParaRPr lang="ar-AE" sz="2400" dirty="0">
              <a:solidFill>
                <a:prstClr val="black"/>
              </a:solidFill>
            </a:endParaRPr>
          </a:p>
        </p:txBody>
      </p:sp>
      <p:sp>
        <p:nvSpPr>
          <p:cNvPr id="7" name="פיצוץ 2 6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3779912" y="1556792"/>
            <a:ext cx="2915816" cy="2520280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b="1" dirty="0" err="1">
                <a:solidFill>
                  <a:prstClr val="black"/>
                </a:solidFill>
              </a:rPr>
              <a:t>1</a:t>
            </a:r>
            <a:r>
              <a:rPr lang="ar-AE" sz="2400" b="1" dirty="0" err="1" smtClean="0">
                <a:solidFill>
                  <a:prstClr val="black"/>
                </a:solidFill>
              </a:rPr>
              <a:t>.</a:t>
            </a:r>
            <a:r>
              <a:rPr lang="ar-AE" sz="2400" b="1" dirty="0" smtClean="0">
                <a:solidFill>
                  <a:prstClr val="black"/>
                </a:solidFill>
              </a:rPr>
              <a:t> </a:t>
            </a:r>
            <a:r>
              <a:rPr lang="ar-JO" sz="2400" b="1" dirty="0" smtClean="0">
                <a:solidFill>
                  <a:prstClr val="black"/>
                </a:solidFill>
              </a:rPr>
              <a:t>ينخفض الصدر</a:t>
            </a:r>
            <a:endParaRPr lang="ar-A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3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hmad\Desktop\rapunzel12345678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0"/>
            <a:ext cx="46085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653136"/>
            <a:ext cx="666750" cy="762000"/>
          </a:xfrm>
          <a:prstGeom prst="rect">
            <a:avLst/>
          </a:prstGeom>
          <a:noFill/>
        </p:spPr>
      </p:pic>
      <p:pic>
        <p:nvPicPr>
          <p:cNvPr id="10243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4355976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9" name="חץ שמאלה 8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818597" y="2051453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8262458">
            <a:off x="-482716" y="2146854"/>
            <a:ext cx="5003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تقدمك ممتاز بقي أمام سؤال اخير لإنقاذ الاميرة</a:t>
            </a:r>
            <a:endParaRPr lang="he-IL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0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251520" y="188640"/>
            <a:ext cx="8568952" cy="1656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10.</a:t>
            </a:r>
            <a:r>
              <a:rPr lang="ar-A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JO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لانتاج</a:t>
            </a:r>
            <a:r>
              <a:rPr lang="ar-JO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طاقه من الغذاء يلزم</a:t>
            </a:r>
            <a:r>
              <a:rPr lang="ar-AE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he-IL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הסבר חץ מרובע 3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4211960" y="1916832"/>
            <a:ext cx="3312368" cy="2808312"/>
          </a:xfrm>
          <a:prstGeom prst="quad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smtClean="0">
                <a:solidFill>
                  <a:prstClr val="black"/>
                </a:solidFill>
              </a:rPr>
              <a:t>1.</a:t>
            </a:r>
            <a:r>
              <a:rPr lang="ar-JO" sz="2400" dirty="0" smtClean="0">
                <a:solidFill>
                  <a:prstClr val="black"/>
                </a:solidFill>
              </a:rPr>
              <a:t>ثاني </a:t>
            </a:r>
            <a:r>
              <a:rPr lang="ar-JO" sz="2400" dirty="0" err="1" smtClean="0">
                <a:solidFill>
                  <a:prstClr val="black"/>
                </a:solidFill>
              </a:rPr>
              <a:t>اوكسيد</a:t>
            </a:r>
            <a:r>
              <a:rPr lang="ar-JO" sz="2400" dirty="0" smtClean="0">
                <a:solidFill>
                  <a:prstClr val="black"/>
                </a:solidFill>
              </a:rPr>
              <a:t> الكربون</a:t>
            </a:r>
            <a:r>
              <a:rPr lang="ar-AE" sz="2400" dirty="0" err="1" smtClean="0">
                <a:solidFill>
                  <a:prstClr val="black"/>
                </a:solidFill>
              </a:rPr>
              <a:t>.</a:t>
            </a:r>
            <a:endParaRPr lang="ar-AE" sz="2400" dirty="0">
              <a:solidFill>
                <a:prstClr val="black"/>
              </a:solidFill>
            </a:endParaRPr>
          </a:p>
        </p:txBody>
      </p:sp>
      <p:sp>
        <p:nvSpPr>
          <p:cNvPr id="7" name="הסבר חץ מרובע 6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2627784" y="4113312"/>
            <a:ext cx="3032720" cy="2744688"/>
          </a:xfrm>
          <a:prstGeom prst="quad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 err="1" smtClean="0">
                <a:solidFill>
                  <a:prstClr val="black"/>
                </a:solidFill>
              </a:rPr>
              <a:t>4.</a:t>
            </a: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r>
              <a:rPr lang="ar-JO" sz="2000" b="1" dirty="0" smtClean="0">
                <a:solidFill>
                  <a:prstClr val="black"/>
                </a:solidFill>
              </a:rPr>
              <a:t>اوكسجين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8" name="הסבר חץ מרובע 7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395536" y="1916832"/>
            <a:ext cx="3168352" cy="2808312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smtClean="0">
                <a:solidFill>
                  <a:prstClr val="black"/>
                </a:solidFill>
              </a:rPr>
              <a:t>2.</a:t>
            </a:r>
            <a:r>
              <a:rPr lang="ar-JO" sz="2400" dirty="0" smtClean="0">
                <a:solidFill>
                  <a:prstClr val="black"/>
                </a:solidFill>
              </a:rPr>
              <a:t>نيتروجين</a:t>
            </a:r>
            <a:endParaRPr lang="ar-AE" sz="2400" dirty="0">
              <a:solidFill>
                <a:prstClr val="black"/>
              </a:solidFill>
            </a:endParaRPr>
          </a:p>
        </p:txBody>
      </p:sp>
      <p:sp>
        <p:nvSpPr>
          <p:cNvPr id="6" name="הסבר חץ מרובע 5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5839814" y="4048944"/>
            <a:ext cx="3312368" cy="2808312"/>
          </a:xfrm>
          <a:prstGeom prst="quad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b="1" dirty="0" smtClean="0">
                <a:solidFill>
                  <a:schemeClr val="tx1"/>
                </a:solidFill>
              </a:rPr>
              <a:t>3.</a:t>
            </a:r>
            <a:r>
              <a:rPr lang="ar-JO" sz="2400" b="1" dirty="0" smtClean="0">
                <a:solidFill>
                  <a:schemeClr val="tx1"/>
                </a:solidFill>
              </a:rPr>
              <a:t>لا شيء</a:t>
            </a:r>
            <a:endParaRPr lang="ar-A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rapunzel1234567891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068960"/>
            <a:ext cx="666750" cy="762000"/>
          </a:xfrm>
          <a:prstGeom prst="rect">
            <a:avLst/>
          </a:prstGeom>
          <a:noFill/>
        </p:spPr>
      </p:pic>
      <p:pic>
        <p:nvPicPr>
          <p:cNvPr id="11267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996952"/>
            <a:ext cx="666750" cy="762000"/>
          </a:xfrm>
          <a:prstGeom prst="rect">
            <a:avLst/>
          </a:prstGeom>
          <a:noFill/>
        </p:spPr>
      </p:pic>
      <p:sp>
        <p:nvSpPr>
          <p:cNvPr id="7" name="מלבן מעוגל 6">
            <a:hlinkClick r:id="" action="ppaction://hlinkshowjump?jump=endshow"/>
          </p:cNvPr>
          <p:cNvSpPr/>
          <p:nvPr/>
        </p:nvSpPr>
        <p:spPr>
          <a:xfrm>
            <a:off x="5220072" y="5733256"/>
            <a:ext cx="3600400" cy="69837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David" pitchFamily="34" charset="-79"/>
                <a:cs typeface="David" pitchFamily="34" charset="-79"/>
              </a:rPr>
              <a:t>انتهت المهمة</a:t>
            </a:r>
            <a:endParaRPr lang="he-IL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8258188">
            <a:off x="-524312" y="2810121"/>
            <a:ext cx="5963011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احسنت لقد انقذت الاميرة</a:t>
            </a:r>
            <a:endParaRPr lang="he-I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39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4.bp.blogspot.com/_IAqwYOqD7Mg/SwTad0j-UoI/AAAAAAAAAB0/8j7XRkObdH4/s320/ThinkingSmi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66700"/>
            <a:ext cx="35385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2"/>
          <p:cNvSpPr/>
          <p:nvPr/>
        </p:nvSpPr>
        <p:spPr>
          <a:xfrm>
            <a:off x="5523171" y="5072074"/>
            <a:ext cx="306205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AE" sz="6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raditional Arabic" pitchFamily="18" charset="-78"/>
              </a:rPr>
              <a:t>حاول ثانية</a:t>
            </a:r>
            <a:endParaRPr lang="he-IL" sz="6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raditional Arabic" pitchFamily="18" charset="-78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260666" y="3501008"/>
            <a:ext cx="910826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!!!</a:t>
            </a:r>
            <a:endParaRPr lang="he-IL" sz="6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latin typeface="Traditional Arabic" pitchFamily="18" charset="-78"/>
            </a:endParaRPr>
          </a:p>
        </p:txBody>
      </p:sp>
      <p:sp>
        <p:nvSpPr>
          <p:cNvPr id="5" name="חץ ימינה מקווקו 4">
            <a:hlinkClick r:id="" action="ppaction://hlinkshowjump?jump=lastslideviewed"/>
          </p:cNvPr>
          <p:cNvSpPr/>
          <p:nvPr/>
        </p:nvSpPr>
        <p:spPr>
          <a:xfrm rot="10800000">
            <a:off x="500034" y="5143512"/>
            <a:ext cx="1571636" cy="1000132"/>
          </a:xfrm>
          <a:prstGeom prst="striped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212976"/>
            <a:ext cx="390525" cy="447675"/>
          </a:xfrm>
          <a:prstGeom prst="rect">
            <a:avLst/>
          </a:prstGeom>
          <a:noFill/>
        </p:spPr>
      </p:pic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869160"/>
            <a:ext cx="390525" cy="447675"/>
          </a:xfrm>
          <a:prstGeom prst="rect">
            <a:avLst/>
          </a:prstGeom>
          <a:noFill/>
        </p:spPr>
      </p:pic>
      <p:pic>
        <p:nvPicPr>
          <p:cNvPr id="9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3216"/>
            <a:ext cx="390525" cy="44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0223485"/>
      </p:ext>
    </p:extLst>
  </p:cSld>
  <p:clrMapOvr>
    <a:masterClrMapping/>
  </p:clrMapOvr>
  <p:transition advClick="0"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68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hmad\Desktop\rapunz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80" y="0"/>
            <a:ext cx="46805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666750" cy="762000"/>
          </a:xfrm>
          <a:prstGeom prst="rect">
            <a:avLst/>
          </a:prstGeom>
          <a:noFill/>
        </p:spPr>
      </p:pic>
      <p:pic>
        <p:nvPicPr>
          <p:cNvPr id="1027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373216"/>
            <a:ext cx="666750" cy="762000"/>
          </a:xfrm>
          <a:prstGeom prst="rect">
            <a:avLst/>
          </a:prstGeom>
          <a:noFill/>
        </p:spPr>
      </p:pic>
      <p:sp>
        <p:nvSpPr>
          <p:cNvPr id="6" name="מלבן מעוגל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251520" y="6021288"/>
            <a:ext cx="2232248" cy="55436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David" pitchFamily="34" charset="-79"/>
                <a:cs typeface="David" pitchFamily="34" charset="-79"/>
              </a:rPr>
              <a:t>ابدا اللعب</a:t>
            </a:r>
            <a:endParaRPr lang="he-IL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9" name="חץ שמאלה 8">
            <a:hlinkClick r:id="" action="ppaction://noaction">
              <a:snd r:embed="rId5" name="chimes.wav"/>
            </a:hlinkClick>
          </p:cNvPr>
          <p:cNvSpPr/>
          <p:nvPr/>
        </p:nvSpPr>
        <p:spPr>
          <a:xfrm rot="13526275">
            <a:off x="5818597" y="5480394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 rot="18273439">
            <a:off x="404319" y="2188648"/>
            <a:ext cx="40432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10 </a:t>
            </a:r>
            <a:r>
              <a:rPr lang="ar-AE" sz="4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5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/>
        </p:nvSpPr>
        <p:spPr>
          <a:xfrm>
            <a:off x="843308" y="800708"/>
            <a:ext cx="7560840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971600" y="69269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Times New Roman"/>
              </a:rPr>
              <a:t>1</a:t>
            </a:r>
            <a:r>
              <a:rPr lang="ar-AE" sz="4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Times New Roman"/>
              </a:rPr>
              <a:t>.</a:t>
            </a:r>
            <a:r>
              <a:rPr lang="ar-AE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Times New Roman"/>
              </a:rPr>
              <a:t> </a:t>
            </a:r>
            <a:r>
              <a:rPr lang="ar-JO" sz="4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Times New Roman"/>
              </a:rPr>
              <a:t>ما هي نسبه الاوكسجين في الهواء</a:t>
            </a:r>
            <a:r>
              <a:rPr lang="ar-AE" sz="44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Times New Roman"/>
              </a:rPr>
              <a:t>:</a:t>
            </a:r>
            <a:endParaRPr lang="ar-AE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Times New Roman"/>
            </a:endParaRPr>
          </a:p>
        </p:txBody>
      </p:sp>
      <p:sp>
        <p:nvSpPr>
          <p:cNvPr id="12" name="אליפסה 11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5364088" y="1844824"/>
            <a:ext cx="1944216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JO" sz="2800" dirty="0" smtClean="0">
                <a:solidFill>
                  <a:prstClr val="black"/>
                </a:solidFill>
              </a:rPr>
              <a:t>78%</a:t>
            </a:r>
            <a:endParaRPr lang="ar-AE" sz="2800" dirty="0">
              <a:solidFill>
                <a:prstClr val="black"/>
              </a:solidFill>
            </a:endParaRPr>
          </a:p>
        </p:txBody>
      </p:sp>
      <p:sp>
        <p:nvSpPr>
          <p:cNvPr id="17" name="אליפסה 16">
            <a:hlinkClick r:id="rId3" action="ppaction://hlinksldjump">
              <a:snd r:embed="rId5" name="applause.wav"/>
            </a:hlinkClick>
          </p:cNvPr>
          <p:cNvSpPr/>
          <p:nvPr/>
        </p:nvSpPr>
        <p:spPr>
          <a:xfrm>
            <a:off x="1907704" y="1772816"/>
            <a:ext cx="1944216" cy="12961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>
                <a:solidFill>
                  <a:prstClr val="white"/>
                </a:solidFill>
              </a:rPr>
              <a:t>3</a:t>
            </a:r>
            <a:r>
              <a:rPr lang="ar-AE" sz="2800" dirty="0" err="1" smtClean="0">
                <a:solidFill>
                  <a:prstClr val="white"/>
                </a:solidFill>
              </a:rPr>
              <a:t>.</a:t>
            </a:r>
            <a:r>
              <a:rPr lang="ar-AE" sz="2800" dirty="0" smtClean="0">
                <a:solidFill>
                  <a:prstClr val="white"/>
                </a:solidFill>
              </a:rPr>
              <a:t> </a:t>
            </a:r>
            <a:r>
              <a:rPr lang="ar-JO" sz="2800" dirty="0" smtClean="0">
                <a:solidFill>
                  <a:prstClr val="white"/>
                </a:solidFill>
              </a:rPr>
              <a:t>17%</a:t>
            </a:r>
            <a:endParaRPr lang="ar-AE" sz="1600" dirty="0">
              <a:solidFill>
                <a:prstClr val="white"/>
              </a:solidFill>
            </a:endParaRPr>
          </a:p>
        </p:txBody>
      </p:sp>
      <p:sp>
        <p:nvSpPr>
          <p:cNvPr id="19" name="אליפסה 18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436096" y="3429000"/>
            <a:ext cx="1944216" cy="12961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</a:t>
            </a:r>
            <a:r>
              <a:rPr lang="ar-JO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21%</a:t>
            </a:r>
            <a:endParaRPr lang="ar-AE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אליפסה 19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1835696" y="3429000"/>
            <a:ext cx="1944216" cy="1296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smtClean="0">
                <a:solidFill>
                  <a:prstClr val="white"/>
                </a:solidFill>
              </a:rPr>
              <a:t>4.</a:t>
            </a:r>
            <a:r>
              <a:rPr lang="ar-JO" sz="2800" dirty="0" smtClean="0">
                <a:solidFill>
                  <a:prstClr val="white"/>
                </a:solidFill>
              </a:rPr>
              <a:t> 0.03%</a:t>
            </a:r>
            <a:endParaRPr lang="ar-AE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7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hmad\Desktop\rapunzel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-27384"/>
            <a:ext cx="4644008" cy="68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666750" cy="762000"/>
          </a:xfrm>
          <a:prstGeom prst="rect">
            <a:avLst/>
          </a:prstGeom>
          <a:noFill/>
        </p:spPr>
      </p:pic>
      <p:pic>
        <p:nvPicPr>
          <p:cNvPr id="2051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877272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902444" y="5291813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 rot="18162908">
            <a:off x="-414352" y="2638474"/>
            <a:ext cx="57631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9 </a:t>
            </a:r>
            <a:r>
              <a:rPr lang="ar-AE" sz="48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9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עם פינות מעוגלות באותו צד 2"/>
          <p:cNvSpPr/>
          <p:nvPr/>
        </p:nvSpPr>
        <p:spPr>
          <a:xfrm>
            <a:off x="971600" y="260648"/>
            <a:ext cx="7848872" cy="115212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2.</a:t>
            </a:r>
            <a:r>
              <a:rPr lang="ar-JO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يحيط الهواء ب</a:t>
            </a:r>
            <a:r>
              <a:rPr lang="ar-AE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</a:t>
            </a:r>
            <a:r>
              <a:rPr lang="ar-AE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ar-AE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1475656" y="404664"/>
            <a:ext cx="67687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אליפסה 7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2411760" y="1916832"/>
            <a:ext cx="2304256" cy="20162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000" dirty="0" smtClean="0">
                <a:solidFill>
                  <a:prstClr val="white"/>
                </a:solidFill>
              </a:rPr>
              <a:t>2.</a:t>
            </a:r>
            <a:r>
              <a:rPr lang="ar-JO" sz="3600" dirty="0" smtClean="0">
                <a:solidFill>
                  <a:prstClr val="white"/>
                </a:solidFill>
              </a:rPr>
              <a:t>بكل ما يوجد في </a:t>
            </a:r>
            <a:r>
              <a:rPr lang="ar-JO" sz="3600" dirty="0" err="1" smtClean="0">
                <a:solidFill>
                  <a:prstClr val="white"/>
                </a:solidFill>
              </a:rPr>
              <a:t>الطبيعه</a:t>
            </a:r>
            <a:endParaRPr lang="ar-AE" sz="3600" dirty="0">
              <a:solidFill>
                <a:prstClr val="white"/>
              </a:solidFill>
            </a:endParaRPr>
          </a:p>
        </p:txBody>
      </p:sp>
      <p:sp>
        <p:nvSpPr>
          <p:cNvPr id="9" name="אליפסה 8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5506542" y="1844824"/>
            <a:ext cx="230425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dirty="0">
                <a:solidFill>
                  <a:prstClr val="white"/>
                </a:solidFill>
              </a:rPr>
              <a:t>.</a:t>
            </a:r>
            <a:r>
              <a:rPr lang="ar-AE" sz="4000" dirty="0">
                <a:solidFill>
                  <a:prstClr val="white"/>
                </a:solidFill>
              </a:rPr>
              <a:t>1</a:t>
            </a:r>
            <a:r>
              <a:rPr lang="ar-AE" sz="4000" dirty="0" smtClean="0">
                <a:solidFill>
                  <a:prstClr val="white"/>
                </a:solidFill>
              </a:rPr>
              <a:t>.</a:t>
            </a:r>
            <a:r>
              <a:rPr lang="ar-JO" sz="4000" dirty="0" smtClean="0">
                <a:solidFill>
                  <a:prstClr val="white"/>
                </a:solidFill>
              </a:rPr>
              <a:t> الصخور</a:t>
            </a:r>
            <a:endParaRPr lang="ar-AE" dirty="0">
              <a:solidFill>
                <a:prstClr val="white"/>
              </a:solidFill>
            </a:endParaRPr>
          </a:p>
        </p:txBody>
      </p:sp>
      <p:sp>
        <p:nvSpPr>
          <p:cNvPr id="10" name="אליפסה 9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5580112" y="4077072"/>
            <a:ext cx="2304256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400" dirty="0" err="1">
                <a:solidFill>
                  <a:srgbClr val="FF0000"/>
                </a:solidFill>
              </a:rPr>
              <a:t>3</a:t>
            </a:r>
            <a:r>
              <a:rPr lang="ar-AE" sz="4400" dirty="0" err="1" smtClean="0">
                <a:solidFill>
                  <a:srgbClr val="FF0000"/>
                </a:solidFill>
              </a:rPr>
              <a:t>.</a:t>
            </a:r>
            <a:r>
              <a:rPr lang="ar-AE" sz="4400" dirty="0" smtClean="0">
                <a:solidFill>
                  <a:srgbClr val="FF0000"/>
                </a:solidFill>
              </a:rPr>
              <a:t> </a:t>
            </a:r>
            <a:r>
              <a:rPr lang="ar-JO" sz="4400" dirty="0" smtClean="0">
                <a:solidFill>
                  <a:srgbClr val="FF0000"/>
                </a:solidFill>
              </a:rPr>
              <a:t>الاشجار</a:t>
            </a:r>
            <a:r>
              <a:rPr lang="ar-AE" dirty="0" err="1" smtClean="0">
                <a:solidFill>
                  <a:prstClr val="white"/>
                </a:solidFill>
              </a:rPr>
              <a:t>.</a:t>
            </a:r>
            <a:endParaRPr lang="ar-AE" dirty="0">
              <a:solidFill>
                <a:prstClr val="white"/>
              </a:solidFill>
            </a:endParaRPr>
          </a:p>
        </p:txBody>
      </p:sp>
      <p:sp>
        <p:nvSpPr>
          <p:cNvPr id="14" name="אליפסה 13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2483768" y="4005064"/>
            <a:ext cx="2304256" cy="201622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3600" dirty="0" smtClean="0">
                <a:solidFill>
                  <a:prstClr val="black"/>
                </a:solidFill>
              </a:rPr>
              <a:t>4.</a:t>
            </a:r>
            <a:r>
              <a:rPr lang="ar-JO" sz="3600" dirty="0" smtClean="0">
                <a:solidFill>
                  <a:prstClr val="black"/>
                </a:solidFill>
              </a:rPr>
              <a:t>كائنات حيه</a:t>
            </a:r>
            <a:r>
              <a:rPr lang="ar-AE" dirty="0" err="1" smtClean="0">
                <a:solidFill>
                  <a:prstClr val="black"/>
                </a:solidFill>
              </a:rPr>
              <a:t>.</a:t>
            </a:r>
            <a:endParaRPr lang="ar-A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2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hmad\Desktop\rapunzel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3075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9" name="חץ שמאלה 8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818597" y="5003780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 rot="18162908">
            <a:off x="-795085" y="2854203"/>
            <a:ext cx="5763116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48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8 </a:t>
            </a:r>
            <a:r>
              <a:rPr lang="ar-AE" sz="48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1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דמעה 1"/>
          <p:cNvSpPr/>
          <p:nvPr/>
        </p:nvSpPr>
        <p:spPr>
          <a:xfrm>
            <a:off x="361241" y="283509"/>
            <a:ext cx="8655665" cy="2160240"/>
          </a:xfrm>
          <a:prstGeom prst="teardrop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8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3.</a:t>
            </a:r>
            <a:r>
              <a:rPr lang="ar-JO" sz="48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التنفس هو مميز حياتي ل:</a:t>
            </a:r>
            <a:endParaRPr lang="ar-AE" sz="48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מחומש משוכלל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 rot="2061840">
            <a:off x="2195736" y="3068960"/>
            <a:ext cx="2160240" cy="1872208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prstClr val="black"/>
                </a:solidFill>
              </a:rPr>
              <a:t>3.</a:t>
            </a:r>
            <a:r>
              <a:rPr lang="ar-AE" sz="2800" dirty="0" smtClean="0">
                <a:solidFill>
                  <a:prstClr val="black"/>
                </a:solidFill>
              </a:rPr>
              <a:t> </a:t>
            </a:r>
            <a:r>
              <a:rPr lang="ar-JO" sz="2800" dirty="0" smtClean="0">
                <a:solidFill>
                  <a:prstClr val="black"/>
                </a:solidFill>
              </a:rPr>
              <a:t>كل الكائنات الحيه</a:t>
            </a:r>
            <a:endParaRPr lang="ar-AE" sz="3200" dirty="0">
              <a:solidFill>
                <a:prstClr val="black"/>
              </a:solidFill>
            </a:endParaRPr>
          </a:p>
        </p:txBody>
      </p:sp>
      <p:sp>
        <p:nvSpPr>
          <p:cNvPr id="8" name="מחומש משוכלל 7">
            <a:hlinkClick r:id="rId4" action="ppaction://hlinksldjump">
              <a:snd r:embed="rId5" name="explode.wav"/>
            </a:hlinkClick>
          </p:cNvPr>
          <p:cNvSpPr/>
          <p:nvPr/>
        </p:nvSpPr>
        <p:spPr>
          <a:xfrm rot="21279263">
            <a:off x="4438488" y="2589452"/>
            <a:ext cx="2160240" cy="1872208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dirty="0" err="1">
                <a:solidFill>
                  <a:prstClr val="black"/>
                </a:solidFill>
              </a:rPr>
              <a:t>2</a:t>
            </a:r>
            <a:r>
              <a:rPr lang="ar-AE" sz="2400" dirty="0" err="1" smtClean="0">
                <a:solidFill>
                  <a:prstClr val="black"/>
                </a:solidFill>
              </a:rPr>
              <a:t>.</a:t>
            </a:r>
            <a:r>
              <a:rPr lang="ar-AE" sz="2400" dirty="0" smtClean="0">
                <a:solidFill>
                  <a:prstClr val="black"/>
                </a:solidFill>
              </a:rPr>
              <a:t> </a:t>
            </a:r>
            <a:r>
              <a:rPr lang="ar-JO" sz="2400" dirty="0" smtClean="0">
                <a:solidFill>
                  <a:prstClr val="black"/>
                </a:solidFill>
              </a:rPr>
              <a:t>الحيوانات</a:t>
            </a:r>
            <a:endParaRPr lang="ar-AE" sz="2800" dirty="0">
              <a:solidFill>
                <a:prstClr val="black"/>
              </a:solidFill>
            </a:endParaRPr>
          </a:p>
        </p:txBody>
      </p:sp>
      <p:sp>
        <p:nvSpPr>
          <p:cNvPr id="9" name="מחומש משוכלל 8">
            <a:hlinkClick r:id="rId4" action="ppaction://hlinksldjump">
              <a:snd r:embed="rId5" name="explode.wav"/>
            </a:hlinkClick>
          </p:cNvPr>
          <p:cNvSpPr/>
          <p:nvPr/>
        </p:nvSpPr>
        <p:spPr>
          <a:xfrm rot="19070027">
            <a:off x="6864697" y="2689293"/>
            <a:ext cx="2160240" cy="1872208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JO" sz="2400" dirty="0" err="1" smtClean="0">
                <a:solidFill>
                  <a:prstClr val="black"/>
                </a:solidFill>
              </a:rPr>
              <a:t>1.</a:t>
            </a:r>
            <a:r>
              <a:rPr lang="ar-JO" sz="2400" dirty="0" smtClean="0">
                <a:solidFill>
                  <a:prstClr val="black"/>
                </a:solidFill>
              </a:rPr>
              <a:t> النباتات</a:t>
            </a:r>
            <a:endParaRPr lang="ar-AE" sz="2400" dirty="0">
              <a:solidFill>
                <a:prstClr val="black"/>
              </a:solidFill>
            </a:endParaRPr>
          </a:p>
        </p:txBody>
      </p:sp>
      <p:sp>
        <p:nvSpPr>
          <p:cNvPr id="10" name="מחומש משוכלל 9">
            <a:hlinkClick r:id="rId4" action="ppaction://hlinksldjump">
              <a:snd r:embed="rId5" name="explode.wav"/>
            </a:hlinkClick>
          </p:cNvPr>
          <p:cNvSpPr/>
          <p:nvPr/>
        </p:nvSpPr>
        <p:spPr>
          <a:xfrm rot="233474">
            <a:off x="240549" y="4148214"/>
            <a:ext cx="2160240" cy="1872208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800" dirty="0" smtClean="0">
                <a:solidFill>
                  <a:prstClr val="black"/>
                </a:solidFill>
              </a:rPr>
              <a:t>4.</a:t>
            </a:r>
            <a:r>
              <a:rPr lang="ar-JO" sz="2800" dirty="0" smtClean="0">
                <a:solidFill>
                  <a:prstClr val="black"/>
                </a:solidFill>
              </a:rPr>
              <a:t> الانسان</a:t>
            </a:r>
            <a:endParaRPr lang="ar-AE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1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hmad\Desktop\rapunzel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4099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890605" y="4787758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7949181">
            <a:off x="308189" y="2070589"/>
            <a:ext cx="42377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6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7 </a:t>
            </a:r>
            <a:r>
              <a:rPr lang="ar-AE" sz="6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6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12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287</Words>
  <Application>Microsoft Office PowerPoint</Application>
  <PresentationFormat>‫הצגה על המסך (4:3)</PresentationFormat>
  <Paragraphs>72</Paragraphs>
  <Slides>25</Slides>
  <Notes>6</Notes>
  <HiddenSlides>0</HiddenSlides>
  <MMClips>0</MMClips>
  <ScaleCrop>false</ScaleCrop>
  <HeadingPairs>
    <vt:vector size="4" baseType="variant">
      <vt:variant>
        <vt:lpstr>ערכת נושא</vt:lpstr>
      </vt:variant>
      <vt:variant>
        <vt:i4>25</vt:i4>
      </vt:variant>
      <vt:variant>
        <vt:lpstr>כותרות שקופיות</vt:lpstr>
      </vt:variant>
      <vt:variant>
        <vt:i4>25</vt:i4>
      </vt:variant>
    </vt:vector>
  </HeadingPairs>
  <TitlesOfParts>
    <vt:vector size="50" baseType="lpstr">
      <vt:lpstr>ערכת נושא Office</vt:lpstr>
      <vt:lpstr>1_ערכת נושא Office</vt:lpstr>
      <vt:lpstr>2_ערכת נושא Office</vt:lpstr>
      <vt:lpstr>3_ערכת נושא Office</vt:lpstr>
      <vt:lpstr>4_ערכת נושא Office</vt:lpstr>
      <vt:lpstr>5_ערכת נושא Office</vt:lpstr>
      <vt:lpstr>6_ערכת נושא Office</vt:lpstr>
      <vt:lpstr>7_ערכת נושא Office</vt:lpstr>
      <vt:lpstr>8_ערכת נושא Office</vt:lpstr>
      <vt:lpstr>9_ערכת נושא Office</vt:lpstr>
      <vt:lpstr>10_ערכת נושא Office</vt:lpstr>
      <vt:lpstr>11_ערכת נושא Office</vt:lpstr>
      <vt:lpstr>12_ערכת נושא Office</vt:lpstr>
      <vt:lpstr>13_ערכת נושא Office</vt:lpstr>
      <vt:lpstr>14_ערכת נושא Office</vt:lpstr>
      <vt:lpstr>15_ערכת נושא Office</vt:lpstr>
      <vt:lpstr>16_ערכת נושא Office</vt:lpstr>
      <vt:lpstr>17_ערכת נושא Office</vt:lpstr>
      <vt:lpstr>18_ערכת נושא Office</vt:lpstr>
      <vt:lpstr>19_ערכת נושא Office</vt:lpstr>
      <vt:lpstr>20_ערכת נושא Office</vt:lpstr>
      <vt:lpstr>21_ערכת נושא Office</vt:lpstr>
      <vt:lpstr>22_ערכת נושא Office</vt:lpstr>
      <vt:lpstr>23_ערכת נושא Office</vt:lpstr>
      <vt:lpstr>24_ערכת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</dc:creator>
  <cp:lastModifiedBy>Abir</cp:lastModifiedBy>
  <cp:revision>20</cp:revision>
  <dcterms:created xsi:type="dcterms:W3CDTF">2012-12-07T15:44:17Z</dcterms:created>
  <dcterms:modified xsi:type="dcterms:W3CDTF">2013-03-18T11:18:18Z</dcterms:modified>
</cp:coreProperties>
</file>