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301" r:id="rId8"/>
    <p:sldId id="323" r:id="rId9"/>
    <p:sldId id="309" r:id="rId10"/>
    <p:sldId id="316" r:id="rId11"/>
    <p:sldId id="303" r:id="rId12"/>
    <p:sldId id="292" r:id="rId13"/>
    <p:sldId id="310" r:id="rId14"/>
    <p:sldId id="317" r:id="rId15"/>
    <p:sldId id="304" r:id="rId16"/>
    <p:sldId id="293" r:id="rId17"/>
    <p:sldId id="305" r:id="rId18"/>
    <p:sldId id="312" r:id="rId19"/>
    <p:sldId id="319" r:id="rId20"/>
    <p:sldId id="306" r:id="rId21"/>
    <p:sldId id="295" r:id="rId22"/>
    <p:sldId id="313" r:id="rId23"/>
    <p:sldId id="320" r:id="rId24"/>
    <p:sldId id="307" r:id="rId25"/>
    <p:sldId id="296" r:id="rId26"/>
    <p:sldId id="314" r:id="rId27"/>
    <p:sldId id="321" r:id="rId28"/>
    <p:sldId id="308" r:id="rId29"/>
    <p:sldId id="289" r:id="rId3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66" autoAdjust="0"/>
    <p:restoredTop sz="89487" autoAdjust="0"/>
  </p:normalViewPr>
  <p:slideViewPr>
    <p:cSldViewPr>
      <p:cViewPr>
        <p:scale>
          <a:sx n="77" d="100"/>
          <a:sy n="77" d="100"/>
        </p:scale>
        <p:origin x="-1618" y="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6B5A4D7-363F-4CF4-85FA-19401DD18D8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7088276-0170-4117-8AE4-284E068471F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6110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88276-0170-4117-8AE4-284E068471F2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952654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88276-0170-4117-8AE4-284E068471F2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88276-0170-4117-8AE4-284E068471F2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slide" Target="slide2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Titanic%20%20%20%20%20%20%20%20%20%20%20%20%20%20%20%20%20%20%20%20%20-%20YouTube.mp3" TargetMode="External"/><Relationship Id="rId6" Type="http://schemas.openxmlformats.org/officeDocument/2006/relationships/slide" Target="slide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slide" Target="slide13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10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slide" Target="slide2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image" Target="../media/image10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slide" Target="slide26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8.xml"/><Relationship Id="rId4" Type="http://schemas.openxmlformats.org/officeDocument/2006/relationships/image" Target="../media/image10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slide" Target="slide25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10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תמונה 3" descr="imagesCA2YB29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131840" y="0"/>
            <a:ext cx="583264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جزيرة الكنز</a:t>
            </a:r>
            <a:endParaRPr lang="he-IL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תמונה 5" descr="imagesCACMLPO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653136"/>
            <a:ext cx="1994520" cy="12660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תמונה 6" descr="imagesCA58KP8Z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1484784"/>
            <a:ext cx="1440160" cy="26666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לחצן פעולה: אחורה או הקודם 7">
            <a:hlinkClick r:id="rId6" action="ppaction://hlinksldjump" highlightClick="1"/>
          </p:cNvPr>
          <p:cNvSpPr/>
          <p:nvPr/>
        </p:nvSpPr>
        <p:spPr>
          <a:xfrm>
            <a:off x="251520" y="5877272"/>
            <a:ext cx="1259632" cy="980728"/>
          </a:xfrm>
          <a:prstGeom prst="actionButtonBackPreviou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-396552" y="4653136"/>
            <a:ext cx="20517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اضغط هنا لتبدأ اللعبة</a:t>
            </a:r>
            <a:endParaRPr lang="he-IL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4" y="5229200"/>
            <a:ext cx="255577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تعليمات اللعبة</a:t>
            </a:r>
            <a:endParaRPr lang="he-IL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לחצן פעולה: קדימה או הבא 10">
            <a:hlinkClick r:id="rId7" action="ppaction://hlinksldjump" highlightClick="1"/>
          </p:cNvPr>
          <p:cNvSpPr/>
          <p:nvPr/>
        </p:nvSpPr>
        <p:spPr>
          <a:xfrm>
            <a:off x="7236296" y="5877272"/>
            <a:ext cx="1296144" cy="980728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Titanic                     - YouTub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467544" y="1196752"/>
            <a:ext cx="1008112" cy="100811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38912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F4YHZ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תמונה 4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204864"/>
            <a:ext cx="4896544" cy="39814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899592" y="260648"/>
            <a:ext cx="7272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خاطئة</a:t>
            </a:r>
            <a:endParaRPr lang="he-IL" sz="96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לחצן פעולה: קדימה או הבא 7">
            <a:hlinkClick r:id="rId5" action="ppaction://hlinksldjump" highlightClick="1"/>
          </p:cNvPr>
          <p:cNvSpPr/>
          <p:nvPr/>
        </p:nvSpPr>
        <p:spPr>
          <a:xfrm>
            <a:off x="7812360" y="5373216"/>
            <a:ext cx="1080120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7812360" y="4509120"/>
            <a:ext cx="133164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08104" y="5445224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39 0.0407 C -0.03715 0.04717 -0.04444 0.04925 -0.0606 0.0511 C -0.09445 0.05041 -0.1283 0.05018 -0.16216 0.04902 C -0.17292 0.04856 -0.18212 0.04139 -0.19219 0.03839 C -0.20851 0.0333 -0.22483 0.03191 -0.2415 0.03006 C -0.26007 0.02521 -0.27674 0.01758 -0.29549 0.01526 C -0.32952 0.00024 -0.35938 0.0037 -0.39705 0.00255 C -0.40903 -0.00277 -0.40504 -0.00185 -0.41441 -0.01017 C -0.41598 -0.01618 -0.41754 -0.01849 -0.42084 -0.02289 " pathEditMode="relative" rAng="0" ptsTypes="ffffffff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00" y="-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GS8M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הסבר ענן 4"/>
          <p:cNvSpPr/>
          <p:nvPr/>
        </p:nvSpPr>
        <p:spPr>
          <a:xfrm>
            <a:off x="539552" y="0"/>
            <a:ext cx="8208912" cy="1728192"/>
          </a:xfrm>
          <a:prstGeom prst="cloudCallout">
            <a:avLst>
              <a:gd name="adj1" fmla="val -38337"/>
              <a:gd name="adj2" fmla="val 14480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نستخدم 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الأتربة 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أجل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؟</a:t>
            </a: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פיצוץ 1 5">
            <a:hlinkClick r:id="rId4" action="ppaction://hlinksldjump"/>
          </p:cNvPr>
          <p:cNvSpPr/>
          <p:nvPr/>
        </p:nvSpPr>
        <p:spPr>
          <a:xfrm>
            <a:off x="6516216" y="1340768"/>
            <a:ext cx="2627784" cy="2160240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تنمية 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نباتات للطعام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פיצוץ 1 6">
            <a:hlinkClick r:id="rId4" action="ppaction://hlinksldjump"/>
          </p:cNvPr>
          <p:cNvSpPr/>
          <p:nvPr/>
        </p:nvSpPr>
        <p:spPr>
          <a:xfrm>
            <a:off x="6732240" y="3212976"/>
            <a:ext cx="2627784" cy="2160240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إنتاج الأثاث والأدوية </a:t>
            </a:r>
            <a:r>
              <a:rPr lang="ar-A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פיצוץ 1 7">
            <a:hlinkClick r:id="rId5" action="ppaction://hlinksldjump"/>
          </p:cNvPr>
          <p:cNvSpPr/>
          <p:nvPr/>
        </p:nvSpPr>
        <p:spPr>
          <a:xfrm>
            <a:off x="5436096" y="4697760"/>
            <a:ext cx="2627784" cy="2160240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جميع 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الإجابات 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صحيحة</a:t>
            </a:r>
            <a:r>
              <a:rPr lang="ar-A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תמונה 8" descr="imagesCA58KP8Z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3573016"/>
            <a:ext cx="2304256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N3NX8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6984776" cy="156966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صحيحة</a:t>
            </a:r>
            <a:endParaRPr lang="he-IL" sz="9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תמונה 5" descr="hamtar1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844824"/>
            <a:ext cx="6408712" cy="4619625"/>
          </a:xfrm>
          <a:prstGeom prst="rect">
            <a:avLst/>
          </a:prstGeom>
        </p:spPr>
      </p:pic>
      <p:sp>
        <p:nvSpPr>
          <p:cNvPr id="7" name="לחצן פעולה: אחורה או הקודם 6">
            <a:hlinkClick r:id="rId5" action="ppaction://hlinksldjump" highlightClick="1"/>
          </p:cNvPr>
          <p:cNvSpPr/>
          <p:nvPr/>
        </p:nvSpPr>
        <p:spPr>
          <a:xfrm>
            <a:off x="323528" y="5733256"/>
            <a:ext cx="1152128" cy="11247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547664" y="6093296"/>
            <a:ext cx="223224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أكمل اللعبة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F4YHZ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תמונה 4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204864"/>
            <a:ext cx="4896544" cy="39814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899592" y="260648"/>
            <a:ext cx="7272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خاطئة</a:t>
            </a:r>
            <a:endParaRPr lang="he-IL" sz="96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לחצן פעולה: קדימה או הבא 6">
            <a:hlinkClick r:id="rId5" action="ppaction://hlinksldjump" highlightClick="1"/>
          </p:cNvPr>
          <p:cNvSpPr/>
          <p:nvPr/>
        </p:nvSpPr>
        <p:spPr>
          <a:xfrm>
            <a:off x="7956376" y="5589240"/>
            <a:ext cx="1008112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7524328" y="4653136"/>
            <a:ext cx="140364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5229200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5.20231E-7 C -0.00347 -0.03931 -0.01111 -0.07838 -0.02014 -0.11676 C -0.02153 -0.18196 -0.01285 -0.19006 -0.02691 -0.2289 C -0.02257 -0.25387 -0.02448 -0.23792 -0.02448 -0.27676 " pathEditMode="relative" rAng="0" ptsTypes="fff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" y="-1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GS8M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533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הסבר ענן 4"/>
          <p:cNvSpPr/>
          <p:nvPr/>
        </p:nvSpPr>
        <p:spPr>
          <a:xfrm>
            <a:off x="611560" y="0"/>
            <a:ext cx="8208912" cy="1728192"/>
          </a:xfrm>
          <a:prstGeom prst="cloudCallout">
            <a:avLst>
              <a:gd name="adj1" fmla="val -38337"/>
              <a:gd name="adj2" fmla="val 14480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نتيجة كسر الصخور ينتج</a:t>
            </a:r>
            <a:r>
              <a:rPr lang="ar-AE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؟ 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פיצוץ 1 5">
            <a:hlinkClick r:id="rId4" action="ppaction://hlinksldjump"/>
          </p:cNvPr>
          <p:cNvSpPr/>
          <p:nvPr/>
        </p:nvSpPr>
        <p:spPr>
          <a:xfrm>
            <a:off x="5724128" y="1268760"/>
            <a:ext cx="3635896" cy="2304256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غبار كثير يلوث البيئة, ضجة قوية, هدم البيئة الحياتية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للحيوانات والنباتات</a:t>
            </a:r>
            <a:r>
              <a:rPr lang="ar-A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פיצוץ 1 6">
            <a:hlinkClick r:id="rId5" action="ppaction://hlinksldjump"/>
          </p:cNvPr>
          <p:cNvSpPr/>
          <p:nvPr/>
        </p:nvSpPr>
        <p:spPr>
          <a:xfrm>
            <a:off x="5868144" y="3717032"/>
            <a:ext cx="2808312" cy="1656184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بيئة حياتية افضل للكائنات الحية</a:t>
            </a:r>
            <a:r>
              <a:rPr lang="ar-A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פיצוץ 1 7">
            <a:hlinkClick r:id="rId5" action="ppaction://hlinksldjump"/>
          </p:cNvPr>
          <p:cNvSpPr/>
          <p:nvPr/>
        </p:nvSpPr>
        <p:spPr>
          <a:xfrm>
            <a:off x="4716016" y="4697760"/>
            <a:ext cx="3240360" cy="2403648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رفاهية </a:t>
            </a:r>
            <a:r>
              <a:rPr lang="ar-SA" sz="2400" b="1" dirty="0" smtClean="0"/>
              <a:t>للسكان</a:t>
            </a:r>
            <a:endParaRPr lang="he-IL" sz="2400" b="1" dirty="0"/>
          </a:p>
        </p:txBody>
      </p:sp>
      <p:pic>
        <p:nvPicPr>
          <p:cNvPr id="9" name="תמונה 8" descr="imagesCA58KP8Z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3573016"/>
            <a:ext cx="2304256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03648" y="3356992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>
    <p:wipe dir="d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56069E-6 C -0.00313 -0.03307 -0.00539 -0.06451 -0.01354 -0.09596 C -0.0165 -0.10752 -0.01806 -0.12093 -0.02518 -0.12971 C -0.02917 -0.15954 -0.03473 -0.19075 -0.04827 -0.21619 C -0.0507 -0.22821 -0.05035 -0.22243 -0.05035 -0.23283 " pathEditMode="relative" rAng="0" ptsTypes="ffff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-1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N3NX8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6984776" cy="156966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صحيحة</a:t>
            </a:r>
            <a:endParaRPr lang="he-IL" sz="9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תמונה 5" descr="hamtar1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844824"/>
            <a:ext cx="6408712" cy="4619625"/>
          </a:xfrm>
          <a:prstGeom prst="rect">
            <a:avLst/>
          </a:prstGeom>
        </p:spPr>
      </p:pic>
      <p:sp>
        <p:nvSpPr>
          <p:cNvPr id="7" name="לחצן פעולה: אחורה או הקודם 6">
            <a:hlinkClick r:id="rId5" action="ppaction://hlinksldjump" highlightClick="1"/>
          </p:cNvPr>
          <p:cNvSpPr/>
          <p:nvPr/>
        </p:nvSpPr>
        <p:spPr>
          <a:xfrm>
            <a:off x="323528" y="5949280"/>
            <a:ext cx="1296144" cy="9087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763688" y="5949280"/>
            <a:ext cx="19442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أكمل اللعبة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F4YHZ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תמונה 4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204864"/>
            <a:ext cx="4896544" cy="39814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899592" y="260648"/>
            <a:ext cx="7272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خاطئة</a:t>
            </a:r>
            <a:endParaRPr lang="he-IL" sz="96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לחצן פעולה: קדימה או הבא 6">
            <a:hlinkClick r:id="rId5" action="ppaction://hlinksldjump" highlightClick="1"/>
          </p:cNvPr>
          <p:cNvSpPr/>
          <p:nvPr/>
        </p:nvSpPr>
        <p:spPr>
          <a:xfrm>
            <a:off x="7956376" y="5733256"/>
            <a:ext cx="1008112" cy="11247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7884368" y="4869160"/>
            <a:ext cx="10801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144016"/>
            <a:ext cx="9144000" cy="7821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691680" y="692696"/>
            <a:ext cx="648072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تعليمات اللعبة </a:t>
            </a:r>
            <a:endParaRPr lang="he-IL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068960"/>
            <a:ext cx="792088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اللعبة تحوي معلومات معرفية </a:t>
            </a: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وترفيهية</a:t>
            </a:r>
            <a:endParaRPr lang="ar-SA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اللعبة </a:t>
            </a:r>
            <a:r>
              <a:rPr lang="ar-AE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</a:t>
            </a: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</a:t>
            </a:r>
            <a:r>
              <a:rPr lang="ar-AE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صف </a:t>
            </a:r>
            <a:r>
              <a:rPr lang="ar-AE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</a:t>
            </a: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ثالث </a:t>
            </a:r>
            <a:r>
              <a:rPr lang="ar-AE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</a:t>
            </a:r>
            <a:r>
              <a:rPr lang="ar-AE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تمنى لكم</a:t>
            </a: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</a:p>
          <a:p>
            <a:pPr algn="l"/>
            <a:r>
              <a:rPr lang="ar-AE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عمل</a:t>
            </a: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اً</a:t>
            </a:r>
            <a:r>
              <a:rPr lang="ar-AE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ممتع</a:t>
            </a:r>
            <a:r>
              <a:rPr lang="ar-S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اً</a:t>
            </a:r>
          </a:p>
          <a:p>
            <a:pPr algn="l"/>
            <a:endParaRPr lang="he-IL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לחצן פעולה: אחורה או הקודם 6">
            <a:hlinkClick r:id="rId5" action="ppaction://hlinksldjump" highlightClick="1"/>
          </p:cNvPr>
          <p:cNvSpPr/>
          <p:nvPr/>
        </p:nvSpPr>
        <p:spPr>
          <a:xfrm>
            <a:off x="467544" y="5733256"/>
            <a:ext cx="1224136" cy="11247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331640" y="5805264"/>
            <a:ext cx="158417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15616" y="1772816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>
    <p:wipe dir="u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3144 C 0.00313 0.03237 0.00729 0.03329 0.01025 0.03514 C 0.01198 0.03653 0.01354 0.03838 0.01563 0.0393 C 0.01927 0.04115 0.02952 0.04208 0.03282 0.043 C 0.0592 0.0504 0.03316 0.04624 0.0658 0.04948 C 0.07361 0.04809 0.08212 0.04439 0.09011 0.043 C 0.10313 0.04162 0.1165 0.04115 0.12986 0.0393 C 0.15573 0.02936 0.18438 0.01549 0.21111 0.01133 C 0.22136 0.0074 0.24341 0.00416 0.25261 -0.00278 C 0.25677 -0.00601 0.27275 -0.02151 0.27691 -0.02289 C 0.28473 -0.02474 0.2915 -0.02752 0.29948 -0.0289 C 0.30834 -0.03237 0.31754 -0.03237 0.32726 -0.03237 " pathEditMode="relative" rAng="0" ptsTypes="fffffffffff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00" y="-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GS8M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הסבר ענן 4"/>
          <p:cNvSpPr/>
          <p:nvPr/>
        </p:nvSpPr>
        <p:spPr>
          <a:xfrm>
            <a:off x="539552" y="0"/>
            <a:ext cx="8352928" cy="1728192"/>
          </a:xfrm>
          <a:prstGeom prst="cloudCallout">
            <a:avLst>
              <a:gd name="adj1" fmla="val -38337"/>
              <a:gd name="adj2" fmla="val 14480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هي ملوثات التربة؟!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פיצוץ 1 5">
            <a:hlinkClick r:id="rId4" action="ppaction://hlinksldjump"/>
          </p:cNvPr>
          <p:cNvSpPr/>
          <p:nvPr/>
        </p:nvSpPr>
        <p:spPr>
          <a:xfrm>
            <a:off x="6516216" y="1412776"/>
            <a:ext cx="2627784" cy="2160240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الماء</a:t>
            </a:r>
            <a:r>
              <a:rPr lang="ar-A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פיצוץ 1 6">
            <a:hlinkClick r:id="rId5" action="ppaction://hlinksldjump"/>
          </p:cNvPr>
          <p:cNvSpPr/>
          <p:nvPr/>
        </p:nvSpPr>
        <p:spPr>
          <a:xfrm>
            <a:off x="6732240" y="3212976"/>
            <a:ext cx="2627784" cy="2160240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مواد </a:t>
            </a:r>
            <a:r>
              <a:rPr lang="ar-SA" sz="2000" b="1" dirty="0" smtClean="0"/>
              <a:t>التسميد</a:t>
            </a:r>
            <a:endParaRPr lang="he-IL" sz="2000" b="1" dirty="0"/>
          </a:p>
        </p:txBody>
      </p:sp>
      <p:sp>
        <p:nvSpPr>
          <p:cNvPr id="8" name="פיצוץ 1 7">
            <a:hlinkClick r:id="rId4" action="ppaction://hlinksldjump"/>
          </p:cNvPr>
          <p:cNvSpPr/>
          <p:nvPr/>
        </p:nvSpPr>
        <p:spPr>
          <a:xfrm>
            <a:off x="5220072" y="4725144"/>
            <a:ext cx="2627784" cy="2160240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جميع الاجابات خاطئة</a:t>
            </a:r>
            <a:r>
              <a:rPr lang="ar-A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תמונה 8" descr="imagesCA58KP8Z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3573016"/>
            <a:ext cx="2304256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N3NX8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6984776" cy="156966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صحيحة</a:t>
            </a:r>
            <a:endParaRPr lang="he-IL" sz="9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תמונה 5" descr="hamtar1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844824"/>
            <a:ext cx="6408712" cy="4619625"/>
          </a:xfrm>
          <a:prstGeom prst="rect">
            <a:avLst/>
          </a:prstGeom>
        </p:spPr>
      </p:pic>
      <p:sp>
        <p:nvSpPr>
          <p:cNvPr id="7" name="לחצן פעולה: אחורה או הקודם 6">
            <a:hlinkClick r:id="rId5" action="ppaction://hlinksldjump" highlightClick="1"/>
          </p:cNvPr>
          <p:cNvSpPr/>
          <p:nvPr/>
        </p:nvSpPr>
        <p:spPr>
          <a:xfrm>
            <a:off x="251520" y="5805264"/>
            <a:ext cx="1152128" cy="105273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187624" y="5657671"/>
            <a:ext cx="129614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أكمل اللعبة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F4YHZ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תמונה 4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204864"/>
            <a:ext cx="4896544" cy="39814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899592" y="260648"/>
            <a:ext cx="7272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خاطئة</a:t>
            </a:r>
            <a:endParaRPr lang="he-IL" sz="96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לחצן פעולה: קדימה או הבא 6">
            <a:hlinkClick r:id="rId5" action="ppaction://hlinksldjump" highlightClick="1"/>
          </p:cNvPr>
          <p:cNvSpPr/>
          <p:nvPr/>
        </p:nvSpPr>
        <p:spPr>
          <a:xfrm>
            <a:off x="7956376" y="5373216"/>
            <a:ext cx="971600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7524328" y="4653136"/>
            <a:ext cx="13681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936" y="1556792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>
    <p:wip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1896 C 0.01233 0.03561 0.00469 0.02798 0.03421 0.03075 C 0.05087 0.03468 0.06563 0.03885 0.08264 0.04046 C 0.09289 0.04555 0.08594 0.04255 0.10348 0.04833 C 0.10712 0.04925 0.11372 0.05318 0.11372 0.05341 C 0.12118 0.06058 0.12639 0.06705 0.13455 0.07098 C 0.14184 0.07769 0.14723 0.08416 0.15521 0.08809 C 0.15955 0.09411 0.16355 0.09526 0.1691 0.09804 C 0.17171 0.10174 0.175 0.10405 0.17778 0.10798 C 0.17917 0.11029 0.17986 0.1133 0.18108 0.11561 C 0.18559 0.12278 0.18473 0.11723 0.18473 0.1237 " pathEditMode="relative" rAng="0" ptsTypes="ffffffffff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0" y="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GS8M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הסבר ענן 4"/>
          <p:cNvSpPr/>
          <p:nvPr/>
        </p:nvSpPr>
        <p:spPr>
          <a:xfrm>
            <a:off x="539552" y="0"/>
            <a:ext cx="8208912" cy="1728192"/>
          </a:xfrm>
          <a:prstGeom prst="cloudCallout">
            <a:avLst>
              <a:gd name="adj1" fmla="val -38337"/>
              <a:gd name="adj2" fmla="val 14480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</a:t>
            </a:r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 هي الحلول المقترحة</a:t>
            </a:r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لتقليل تلوث التربة</a:t>
            </a:r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؟!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פיצוץ 1 5">
            <a:hlinkClick r:id="rId4" action="ppaction://hlinksldjump"/>
          </p:cNvPr>
          <p:cNvSpPr/>
          <p:nvPr/>
        </p:nvSpPr>
        <p:spPr>
          <a:xfrm>
            <a:off x="6732240" y="980728"/>
            <a:ext cx="2627784" cy="2160240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 مواد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لمكافحة الآفات </a:t>
            </a:r>
            <a:r>
              <a:rPr lang="ar-A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פיצוץ 1 6">
            <a:hlinkClick r:id="rId4" action="ppaction://hlinksldjump"/>
          </p:cNvPr>
          <p:cNvSpPr/>
          <p:nvPr/>
        </p:nvSpPr>
        <p:spPr>
          <a:xfrm>
            <a:off x="6084168" y="2780928"/>
            <a:ext cx="3059832" cy="2736304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 مواد تسميد بكميات هائلة للنباتات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פיצוץ 1 7">
            <a:hlinkClick r:id="rId5" action="ppaction://hlinksldjump"/>
          </p:cNvPr>
          <p:cNvSpPr/>
          <p:nvPr/>
        </p:nvSpPr>
        <p:spPr>
          <a:xfrm>
            <a:off x="4932040" y="4869160"/>
            <a:ext cx="3600400" cy="2160240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</a:t>
            </a:r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المكافحة البيولوجية واستخدام مواد تسميد بالكمية اللازمة</a:t>
            </a:r>
            <a:r>
              <a:rPr lang="ar-A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للنباتات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תמונה 8" descr="imagesCA58KP8Z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3573016"/>
            <a:ext cx="2304256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N3NX8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6984776" cy="156966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صحيحة</a:t>
            </a:r>
            <a:endParaRPr lang="he-IL" sz="9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תמונה 5" descr="hamtar1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844824"/>
            <a:ext cx="6408712" cy="4619625"/>
          </a:xfrm>
          <a:prstGeom prst="rect">
            <a:avLst/>
          </a:prstGeom>
        </p:spPr>
      </p:pic>
      <p:sp>
        <p:nvSpPr>
          <p:cNvPr id="7" name="לחצן פעולה: אחורה או הקודם 6">
            <a:hlinkClick r:id="rId5" action="ppaction://hlinksldjump" highlightClick="1"/>
          </p:cNvPr>
          <p:cNvSpPr/>
          <p:nvPr/>
        </p:nvSpPr>
        <p:spPr>
          <a:xfrm>
            <a:off x="179512" y="5661248"/>
            <a:ext cx="1008112" cy="10081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331640" y="5805264"/>
            <a:ext cx="20162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أكمل اللعبة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F4YHZ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תמונה 4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204864"/>
            <a:ext cx="4896544" cy="39814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899592" y="260648"/>
            <a:ext cx="7272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خاطئة</a:t>
            </a:r>
            <a:endParaRPr lang="he-IL" sz="96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לחצן פעולה: קדימה או הבא 6">
            <a:hlinkClick r:id="rId5" action="ppaction://hlinksldjump" highlightClick="1"/>
          </p:cNvPr>
          <p:cNvSpPr/>
          <p:nvPr/>
        </p:nvSpPr>
        <p:spPr>
          <a:xfrm>
            <a:off x="7956376" y="5661248"/>
            <a:ext cx="936104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7956376" y="4869160"/>
            <a:ext cx="100811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2348880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8 2.36994E-6 C -0.00851 0.0037 -0.00712 0.00901 -0.00382 0.01225 C -0.00278 0.01341 0.00868 0.01665 0.00903 0.01688 C 0.01649 0.01988 0.02396 0.02358 0.03142 0.02682 C 0.04097 0.03537 0.04809 0.0467 0.05938 0.05133 C 0.06458 0.05618 0.06892 0.06173 0.07413 0.06636 C 0.07865 0.07537 0.07951 0.08578 0.08524 0.09364 C 0.08785 0.10751 0.09444 0.11399 0.10017 0.12555 C 0.10434 0.14358 0.09826 0.12162 0.10764 0.14034 C 0.1099 0.14474 0.11094 0.15052 0.11302 0.15491 C 0.11684 0.1711 0.12465 0.18312 0.13142 0.19699 C 0.13507 0.20393 0.13455 0.21017 0.13924 0.21688 C 0.1441 0.23653 0.14618 0.27283 0.12795 0.28092 C 0.12552 0.27977 0.12309 0.27907 0.12066 0.27838 C 0.11875 0.27745 0.11493 0.27584 0.11493 0.27607 " pathEditMode="relative" rAng="0" ptsTypes="ffffffffffffff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0" y="1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VPFNA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תמונה 4" descr="butde38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7237312" y="-3411760"/>
            <a:ext cx="9324528" cy="63093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19672" y="1556792"/>
            <a:ext cx="6264696" cy="478098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perspectiveLef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ar-SA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مبروووووك عليكم الكنز</a:t>
            </a:r>
            <a:endParaRPr lang="ar-AE" sz="6000" dirty="0" smtClean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pPr algn="ctr"/>
            <a:r>
              <a:rPr lang="ar-AE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لقد </a:t>
            </a:r>
            <a:r>
              <a:rPr lang="ar-AE" sz="6000" dirty="0" err="1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ف</a:t>
            </a:r>
            <a:r>
              <a:rPr lang="ar-SA" sz="600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ُ</a:t>
            </a:r>
            <a:r>
              <a:rPr lang="ar-AE" sz="600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زت</a:t>
            </a:r>
            <a:r>
              <a:rPr lang="ar-SA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م</a:t>
            </a:r>
            <a:r>
              <a:rPr lang="ar-AE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</a:p>
          <a:p>
            <a:pPr algn="ctr"/>
            <a:r>
              <a:rPr lang="ar-AE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مقدم من</a:t>
            </a:r>
            <a:r>
              <a:rPr lang="ar-SA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معلمتكم</a:t>
            </a:r>
            <a:r>
              <a:rPr lang="ar-AE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:</a:t>
            </a:r>
            <a:endParaRPr lang="ar-SA" sz="6000" dirty="0" smtClean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  <a:p>
            <a:pPr algn="ctr"/>
            <a:r>
              <a:rPr lang="ar-AE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لينا ابو عقل </a:t>
            </a:r>
          </a:p>
          <a:p>
            <a:pPr algn="ctr"/>
            <a:r>
              <a:rPr lang="ar-SA" sz="60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endParaRPr lang="he-IL" sz="6000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92 -0.27075 C 0.06632 -0.07953 0.20157 0.11214 0.31598 0.15284 C 0.43073 0.19376 0.55695 -0.11838 0.61893 -0.02612 C 0.68195 0.06636 0.66094 0.72601 0.68976 0.70821 C 0.7191 0.69064 0.72709 -0.07144 0.79306 -0.13202 C 0.85938 -0.1926 1.08854 0.23399 1.0882 0.34474 C 1.0875 0.45573 0.83924 0.50243 0.79011 0.53388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900" y="4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3284984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 advClick="0">
    <p:wip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GS8MU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הסבר ענן 4"/>
          <p:cNvSpPr/>
          <p:nvPr/>
        </p:nvSpPr>
        <p:spPr>
          <a:xfrm>
            <a:off x="539552" y="0"/>
            <a:ext cx="8208912" cy="1728192"/>
          </a:xfrm>
          <a:prstGeom prst="cloudCallout">
            <a:avLst>
              <a:gd name="adj1" fmla="val -38337"/>
              <a:gd name="adj2" fmla="val 14480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هل الصخور </a:t>
            </a:r>
            <a:r>
              <a:rPr lang="ar-S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والأتربة </a:t>
            </a:r>
            <a:r>
              <a:rPr lang="ar-S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هي موارد طبيعية</a:t>
            </a:r>
            <a:r>
              <a:rPr lang="ar-AE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؟!</a:t>
            </a:r>
            <a:endParaRPr lang="he-I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פיצוץ 1 5">
            <a:hlinkClick r:id="rId4" action="ppaction://hlinksldjump"/>
          </p:cNvPr>
          <p:cNvSpPr/>
          <p:nvPr/>
        </p:nvSpPr>
        <p:spPr>
          <a:xfrm>
            <a:off x="6516216" y="1412776"/>
            <a:ext cx="2627784" cy="2160240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פיצוץ 1 6">
            <a:hlinkClick r:id="rId5" action="ppaction://hlinksldjump"/>
          </p:cNvPr>
          <p:cNvSpPr/>
          <p:nvPr/>
        </p:nvSpPr>
        <p:spPr>
          <a:xfrm>
            <a:off x="6948264" y="4149080"/>
            <a:ext cx="2195736" cy="2247051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>
            <a:noAutofit/>
          </a:bodyPr>
          <a:lstStyle/>
          <a:p>
            <a:pPr algn="ctr"/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نعم</a:t>
            </a: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תמונה 8" descr="imagesCA58KP8Z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3573016"/>
            <a:ext cx="2304256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N3NX8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6984776" cy="156966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صحيحة</a:t>
            </a:r>
            <a:endParaRPr lang="he-IL" sz="9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תמונה 5" descr="hamtar1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844824"/>
            <a:ext cx="6408712" cy="4619625"/>
          </a:xfrm>
          <a:prstGeom prst="rect">
            <a:avLst/>
          </a:prstGeom>
        </p:spPr>
      </p:pic>
      <p:sp>
        <p:nvSpPr>
          <p:cNvPr id="7" name="לחצן פעולה: אחורה או הקודם 6">
            <a:hlinkClick r:id="rId5" action="ppaction://hlinksldjump" highlightClick="1"/>
          </p:cNvPr>
          <p:cNvSpPr/>
          <p:nvPr/>
        </p:nvSpPr>
        <p:spPr>
          <a:xfrm>
            <a:off x="683568" y="5661248"/>
            <a:ext cx="1224136" cy="10081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763688" y="5534561"/>
            <a:ext cx="144016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أكمل اللعبة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F4YHZ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תמונה 4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2204864"/>
            <a:ext cx="4896544" cy="39814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899592" y="260648"/>
            <a:ext cx="727280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خاطئة</a:t>
            </a:r>
            <a:endParaRPr lang="he-IL" sz="96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לחצן פעולה: קדימה או הבא 6">
            <a:hlinkClick r:id="rId5" action="ppaction://hlinksldjump" highlightClick="1"/>
          </p:cNvPr>
          <p:cNvSpPr/>
          <p:nvPr/>
        </p:nvSpPr>
        <p:spPr>
          <a:xfrm>
            <a:off x="7956376" y="5589240"/>
            <a:ext cx="936104" cy="10801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7812360" y="4797152"/>
            <a:ext cx="133164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رجوع</a:t>
            </a:r>
            <a:endParaRPr lang="he-IL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JMZV8R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אליפסה 4"/>
          <p:cNvSpPr/>
          <p:nvPr/>
        </p:nvSpPr>
        <p:spPr>
          <a:xfrm>
            <a:off x="3635896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1475656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1403648" y="256490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19797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233975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2771800" y="23488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3203848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586814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5796136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652120" y="486916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5364088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507605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627784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4788024" y="609329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3059832" y="580526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1835696" y="41490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1835696" y="450912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2" name="אליפסה 21"/>
          <p:cNvSpPr/>
          <p:nvPr/>
        </p:nvSpPr>
        <p:spPr>
          <a:xfrm>
            <a:off x="1907704" y="494116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1979712" y="53732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619672" y="328498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2195736" y="57332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4355976" y="60212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7" name="אליפסה 26"/>
          <p:cNvSpPr/>
          <p:nvPr/>
        </p:nvSpPr>
        <p:spPr>
          <a:xfrm>
            <a:off x="3923928" y="5949280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8" name="אליפסה 27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29" name="אליפסה 28"/>
          <p:cNvSpPr/>
          <p:nvPr/>
        </p:nvSpPr>
        <p:spPr>
          <a:xfrm>
            <a:off x="6300192" y="2924944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0" name="אליפסה 29"/>
          <p:cNvSpPr/>
          <p:nvPr/>
        </p:nvSpPr>
        <p:spPr>
          <a:xfrm>
            <a:off x="5580112" y="24208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1" name="אליפסה 30"/>
          <p:cNvSpPr/>
          <p:nvPr/>
        </p:nvSpPr>
        <p:spPr>
          <a:xfrm>
            <a:off x="5220072" y="2276872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2" name="אליפסה 31"/>
          <p:cNvSpPr/>
          <p:nvPr/>
        </p:nvSpPr>
        <p:spPr>
          <a:xfrm>
            <a:off x="4860032" y="21328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3" name="אליפסה 32"/>
          <p:cNvSpPr/>
          <p:nvPr/>
        </p:nvSpPr>
        <p:spPr>
          <a:xfrm>
            <a:off x="7092280" y="393305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4" name="אליפסה 33"/>
          <p:cNvSpPr/>
          <p:nvPr/>
        </p:nvSpPr>
        <p:spPr>
          <a:xfrm>
            <a:off x="6876256" y="357301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5" name="אליפסה 34"/>
          <p:cNvSpPr/>
          <p:nvPr/>
        </p:nvSpPr>
        <p:spPr>
          <a:xfrm>
            <a:off x="6588224" y="3212976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7308304" y="4221088"/>
            <a:ext cx="28803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37" name="תמונה 36" descr="butde38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3284984"/>
            <a:ext cx="927373" cy="892741"/>
          </a:xfrm>
          <a:prstGeom prst="rect">
            <a:avLst/>
          </a:prstGeom>
        </p:spPr>
      </p:pic>
    </p:spTree>
  </p:cSld>
  <p:clrMapOvr>
    <a:masterClrMapping/>
  </p:clrMapOvr>
  <p:transition>
    <p:cut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0116E-6 C 0.00365 0.01434 -0.00086 0.00231 0.00712 0.00971 C 0.01476 0.01688 0.0191 0.02775 0.02813 0.03191 C 0.03351 0.03653 0.03611 0.04139 0.04219 0.04416 C 0.04931 0.05064 0.05452 0.05734 0.06129 0.06382 C 0.06337 0.06798 0.06667 0.07122 0.06841 0.07607 C 0.07344 0.09018 0.07101 0.09087 0.07361 0.1052 C 0.07674 0.12185 0.08039 0.1422 0.08959 0.15445 C 0.09236 0.16694 0.09705 0.17827 0.1 0.19122 C 0.10417 0.20833 0.1066 0.22775 0.11407 0.24255 C 0.11598 0.25087 0.11736 0.25896 0.11927 0.26729 C 0.12257 0.30058 0.12101 0.27862 0.12101 0.33364 " pathEditMode="relative" rAng="0" ptsTypes="fffffffffffA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GS8MUR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7173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הסבר ענן 4"/>
          <p:cNvSpPr/>
          <p:nvPr/>
        </p:nvSpPr>
        <p:spPr>
          <a:xfrm>
            <a:off x="539552" y="0"/>
            <a:ext cx="8208912" cy="1728192"/>
          </a:xfrm>
          <a:prstGeom prst="cloudCallout">
            <a:avLst>
              <a:gd name="adj1" fmla="val -38337"/>
              <a:gd name="adj2" fmla="val 14480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الصخور ننتج</a:t>
            </a:r>
            <a:r>
              <a:rPr lang="ar-A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؟!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פיצוץ 1 5">
            <a:hlinkClick r:id="rId5" action="ppaction://hlinksldjump"/>
          </p:cNvPr>
          <p:cNvSpPr/>
          <p:nvPr/>
        </p:nvSpPr>
        <p:spPr>
          <a:xfrm>
            <a:off x="6479146" y="1328411"/>
            <a:ext cx="2627784" cy="2160240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اللبنات</a:t>
            </a: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פיצוץ 1 6">
            <a:hlinkClick r:id="rId5" action="ppaction://hlinksldjump"/>
          </p:cNvPr>
          <p:cNvSpPr/>
          <p:nvPr/>
        </p:nvSpPr>
        <p:spPr>
          <a:xfrm>
            <a:off x="6516216" y="3068960"/>
            <a:ext cx="2627784" cy="2160240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البلاط والحصى</a:t>
            </a:r>
            <a:r>
              <a:rPr lang="ar-A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פיצוץ 1 7">
            <a:hlinkClick r:id="rId6" action="ppaction://hlinksldjump"/>
          </p:cNvPr>
          <p:cNvSpPr/>
          <p:nvPr/>
        </p:nvSpPr>
        <p:spPr>
          <a:xfrm>
            <a:off x="5158288" y="4710116"/>
            <a:ext cx="2627784" cy="2160240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الإجابتان</a:t>
            </a:r>
            <a:r>
              <a:rPr lang="ar-S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صحيحتان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תמונה 8" descr="imagesCA58KP8Z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3573016"/>
            <a:ext cx="2304256" cy="2808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dissolve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 descr="imagesCAN3NX8H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9552" y="548680"/>
            <a:ext cx="6984776" cy="1569660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إجابة </a:t>
            </a:r>
            <a:r>
              <a:rPr lang="ar-SA" sz="9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صحيحة</a:t>
            </a:r>
            <a:endParaRPr lang="he-IL" sz="9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תמונה 5" descr="hamtar1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844824"/>
            <a:ext cx="6408712" cy="4619625"/>
          </a:xfrm>
          <a:prstGeom prst="rect">
            <a:avLst/>
          </a:prstGeom>
        </p:spPr>
      </p:pic>
      <p:sp>
        <p:nvSpPr>
          <p:cNvPr id="7" name="לחצן פעולה: אחורה או הקודם 6">
            <a:hlinkClick r:id="rId5" action="ppaction://hlinksldjump" highlightClick="1"/>
          </p:cNvPr>
          <p:cNvSpPr/>
          <p:nvPr/>
        </p:nvSpPr>
        <p:spPr>
          <a:xfrm>
            <a:off x="539552" y="5589240"/>
            <a:ext cx="1368152" cy="10801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2051720" y="5534561"/>
            <a:ext cx="115212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أكمل اللعبة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190</Words>
  <Application>Microsoft Office PowerPoint</Application>
  <PresentationFormat>‫הצגה על המסך (4:3)</PresentationFormat>
  <Paragraphs>63</Paragraphs>
  <Slides>29</Slides>
  <Notes>3</Notes>
  <HiddenSlides>0</HiddenSlides>
  <MMClips>1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0" baseType="lpstr">
      <vt:lpstr>ערכת נושא של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  <vt:lpstr>שקופית 26</vt:lpstr>
      <vt:lpstr>שקופית 27</vt:lpstr>
      <vt:lpstr>שקופית 28</vt:lpstr>
      <vt:lpstr>שקופית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Abir</cp:lastModifiedBy>
  <cp:revision>31</cp:revision>
  <dcterms:created xsi:type="dcterms:W3CDTF">2012-03-16T10:23:49Z</dcterms:created>
  <dcterms:modified xsi:type="dcterms:W3CDTF">2013-03-18T11:06:22Z</dcterms:modified>
</cp:coreProperties>
</file>