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sldIdLst>
    <p:sldId id="292" r:id="rId2"/>
    <p:sldId id="290" r:id="rId3"/>
    <p:sldId id="291" r:id="rId4"/>
    <p:sldId id="256" r:id="rId5"/>
    <p:sldId id="257" r:id="rId6"/>
    <p:sldId id="269" r:id="rId7"/>
    <p:sldId id="270" r:id="rId8"/>
    <p:sldId id="271" r:id="rId9"/>
    <p:sldId id="272" r:id="rId10"/>
    <p:sldId id="275" r:id="rId11"/>
    <p:sldId id="276" r:id="rId12"/>
    <p:sldId id="277" r:id="rId13"/>
    <p:sldId id="278" r:id="rId14"/>
    <p:sldId id="279" r:id="rId15"/>
    <p:sldId id="280" r:id="rId16"/>
    <p:sldId id="281" r:id="rId17"/>
    <p:sldId id="283" r:id="rId18"/>
    <p:sldId id="284" r:id="rId19"/>
    <p:sldId id="285" r:id="rId20"/>
    <p:sldId id="282" r:id="rId21"/>
    <p:sldId id="286" r:id="rId22"/>
    <p:sldId id="287" r:id="rId23"/>
    <p:sldId id="267" r:id="rId24"/>
    <p:sldId id="288" r:id="rId25"/>
    <p:sldId id="258" r:id="rId26"/>
    <p:sldId id="268" r:id="rId27"/>
    <p:sldId id="261" r:id="rId28"/>
    <p:sldId id="259" r:id="rId29"/>
    <p:sldId id="289" r:id="rId3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756D2B-ADE8-411D-BD51-E63EFDC0F61E}" type="datetimeFigureOut">
              <a:rPr lang="en-US" smtClean="0"/>
              <a:pPr/>
              <a:t>3/18/2013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0B23EE-F417-42DB-A554-E46E06E5A4A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B60B23EE-F417-42DB-A554-E46E06E5A4A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B02EBD10-C291-4D72-A47B-0A80A8E8CFBC}" type="datetimeFigureOut">
              <a:rPr lang="he-IL" smtClean="0"/>
              <a:pPr/>
              <a:t>ז'/ניסן/תשע"ג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EC46305-7675-4024-9467-9C6F74A8AD59}" type="slidenum">
              <a:rPr lang="he-IL" smtClean="0"/>
              <a:pPr/>
              <a:t>‹#›</a:t>
            </a:fld>
            <a:endParaRPr lang="he-IL"/>
          </a:p>
        </p:txBody>
      </p:sp>
    </p:spTree>
    <p:extLst>
      <p:ext uri="{BB962C8B-B14F-4D97-AF65-F5344CB8AC3E}">
        <p14:creationId xmlns="" xmlns:p14="http://schemas.microsoft.com/office/powerpoint/2010/main" val="2814257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B02EBD10-C291-4D72-A47B-0A80A8E8CFBC}" type="datetimeFigureOut">
              <a:rPr lang="he-IL" smtClean="0"/>
              <a:pPr/>
              <a:t>ז'/ניסן/תשע"ג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EC46305-7675-4024-9467-9C6F74A8AD59}" type="slidenum">
              <a:rPr lang="he-IL" smtClean="0"/>
              <a:pPr/>
              <a:t>‹#›</a:t>
            </a:fld>
            <a:endParaRPr lang="he-IL"/>
          </a:p>
        </p:txBody>
      </p:sp>
    </p:spTree>
    <p:extLst>
      <p:ext uri="{BB962C8B-B14F-4D97-AF65-F5344CB8AC3E}">
        <p14:creationId xmlns="" xmlns:p14="http://schemas.microsoft.com/office/powerpoint/2010/main" val="330601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B02EBD10-C291-4D72-A47B-0A80A8E8CFBC}" type="datetimeFigureOut">
              <a:rPr lang="he-IL" smtClean="0"/>
              <a:pPr/>
              <a:t>ז'/ניסן/תשע"ג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EC46305-7675-4024-9467-9C6F74A8AD59}" type="slidenum">
              <a:rPr lang="he-IL" smtClean="0"/>
              <a:pPr/>
              <a:t>‹#›</a:t>
            </a:fld>
            <a:endParaRPr lang="he-IL"/>
          </a:p>
        </p:txBody>
      </p:sp>
    </p:spTree>
    <p:extLst>
      <p:ext uri="{BB962C8B-B14F-4D97-AF65-F5344CB8AC3E}">
        <p14:creationId xmlns="" xmlns:p14="http://schemas.microsoft.com/office/powerpoint/2010/main" val="341051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B02EBD10-C291-4D72-A47B-0A80A8E8CFBC}" type="datetimeFigureOut">
              <a:rPr lang="he-IL" smtClean="0"/>
              <a:pPr/>
              <a:t>ז'/ניסן/תשע"ג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EC46305-7675-4024-9467-9C6F74A8AD59}" type="slidenum">
              <a:rPr lang="he-IL" smtClean="0"/>
              <a:pPr/>
              <a:t>‹#›</a:t>
            </a:fld>
            <a:endParaRPr lang="he-IL"/>
          </a:p>
        </p:txBody>
      </p:sp>
    </p:spTree>
    <p:extLst>
      <p:ext uri="{BB962C8B-B14F-4D97-AF65-F5344CB8AC3E}">
        <p14:creationId xmlns="" xmlns:p14="http://schemas.microsoft.com/office/powerpoint/2010/main" val="44208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2EBD10-C291-4D72-A47B-0A80A8E8CFBC}" type="datetimeFigureOut">
              <a:rPr lang="he-IL" smtClean="0"/>
              <a:pPr/>
              <a:t>ז'/ניסן/תשע"ג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EC46305-7675-4024-9467-9C6F74A8AD59}" type="slidenum">
              <a:rPr lang="he-IL" smtClean="0"/>
              <a:pPr/>
              <a:t>‹#›</a:t>
            </a:fld>
            <a:endParaRPr lang="he-IL"/>
          </a:p>
        </p:txBody>
      </p:sp>
    </p:spTree>
    <p:extLst>
      <p:ext uri="{BB962C8B-B14F-4D97-AF65-F5344CB8AC3E}">
        <p14:creationId xmlns="" xmlns:p14="http://schemas.microsoft.com/office/powerpoint/2010/main" val="178098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B02EBD10-C291-4D72-A47B-0A80A8E8CFBC}" type="datetimeFigureOut">
              <a:rPr lang="he-IL" smtClean="0"/>
              <a:pPr/>
              <a:t>ז'/ניסן/תשע"ג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EC46305-7675-4024-9467-9C6F74A8AD59}" type="slidenum">
              <a:rPr lang="he-IL" smtClean="0"/>
              <a:pPr/>
              <a:t>‹#›</a:t>
            </a:fld>
            <a:endParaRPr lang="he-IL"/>
          </a:p>
        </p:txBody>
      </p:sp>
    </p:spTree>
    <p:extLst>
      <p:ext uri="{BB962C8B-B14F-4D97-AF65-F5344CB8AC3E}">
        <p14:creationId xmlns="" xmlns:p14="http://schemas.microsoft.com/office/powerpoint/2010/main" val="61037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B02EBD10-C291-4D72-A47B-0A80A8E8CFBC}" type="datetimeFigureOut">
              <a:rPr lang="he-IL" smtClean="0"/>
              <a:pPr/>
              <a:t>ז'/ניסן/תשע"ג</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9EC46305-7675-4024-9467-9C6F74A8AD59}" type="slidenum">
              <a:rPr lang="he-IL" smtClean="0"/>
              <a:pPr/>
              <a:t>‹#›</a:t>
            </a:fld>
            <a:endParaRPr lang="he-IL"/>
          </a:p>
        </p:txBody>
      </p:sp>
    </p:spTree>
    <p:extLst>
      <p:ext uri="{BB962C8B-B14F-4D97-AF65-F5344CB8AC3E}">
        <p14:creationId xmlns="" xmlns:p14="http://schemas.microsoft.com/office/powerpoint/2010/main" val="246722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B02EBD10-C291-4D72-A47B-0A80A8E8CFBC}" type="datetimeFigureOut">
              <a:rPr lang="he-IL" smtClean="0"/>
              <a:pPr/>
              <a:t>ז'/ניסן/תשע"ג</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9EC46305-7675-4024-9467-9C6F74A8AD59}" type="slidenum">
              <a:rPr lang="he-IL" smtClean="0"/>
              <a:pPr/>
              <a:t>‹#›</a:t>
            </a:fld>
            <a:endParaRPr lang="he-IL"/>
          </a:p>
        </p:txBody>
      </p:sp>
    </p:spTree>
    <p:extLst>
      <p:ext uri="{BB962C8B-B14F-4D97-AF65-F5344CB8AC3E}">
        <p14:creationId xmlns="" xmlns:p14="http://schemas.microsoft.com/office/powerpoint/2010/main" val="3591404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EBD10-C291-4D72-A47B-0A80A8E8CFBC}" type="datetimeFigureOut">
              <a:rPr lang="he-IL" smtClean="0"/>
              <a:pPr/>
              <a:t>ז'/ניסן/תשע"ג</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9EC46305-7675-4024-9467-9C6F74A8AD59}" type="slidenum">
              <a:rPr lang="he-IL" smtClean="0"/>
              <a:pPr/>
              <a:t>‹#›</a:t>
            </a:fld>
            <a:endParaRPr lang="he-IL"/>
          </a:p>
        </p:txBody>
      </p:sp>
    </p:spTree>
    <p:extLst>
      <p:ext uri="{BB962C8B-B14F-4D97-AF65-F5344CB8AC3E}">
        <p14:creationId xmlns="" xmlns:p14="http://schemas.microsoft.com/office/powerpoint/2010/main" val="3773984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EBD10-C291-4D72-A47B-0A80A8E8CFBC}" type="datetimeFigureOut">
              <a:rPr lang="he-IL" smtClean="0"/>
              <a:pPr/>
              <a:t>ז'/ניסן/תשע"ג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EC46305-7675-4024-9467-9C6F74A8AD59}" type="slidenum">
              <a:rPr lang="he-IL" smtClean="0"/>
              <a:pPr/>
              <a:t>‹#›</a:t>
            </a:fld>
            <a:endParaRPr lang="he-IL"/>
          </a:p>
        </p:txBody>
      </p:sp>
    </p:spTree>
    <p:extLst>
      <p:ext uri="{BB962C8B-B14F-4D97-AF65-F5344CB8AC3E}">
        <p14:creationId xmlns="" xmlns:p14="http://schemas.microsoft.com/office/powerpoint/2010/main" val="1906212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EBD10-C291-4D72-A47B-0A80A8E8CFBC}" type="datetimeFigureOut">
              <a:rPr lang="he-IL" smtClean="0"/>
              <a:pPr/>
              <a:t>ז'/ניסן/תשע"ג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EC46305-7675-4024-9467-9C6F74A8AD59}" type="slidenum">
              <a:rPr lang="he-IL" smtClean="0"/>
              <a:pPr/>
              <a:t>‹#›</a:t>
            </a:fld>
            <a:endParaRPr lang="he-IL"/>
          </a:p>
        </p:txBody>
      </p:sp>
    </p:spTree>
    <p:extLst>
      <p:ext uri="{BB962C8B-B14F-4D97-AF65-F5344CB8AC3E}">
        <p14:creationId xmlns="" xmlns:p14="http://schemas.microsoft.com/office/powerpoint/2010/main" val="404766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02EBD10-C291-4D72-A47B-0A80A8E8CFBC}" type="datetimeFigureOut">
              <a:rPr lang="he-IL" smtClean="0"/>
              <a:pPr/>
              <a:t>ז'/ניסן/תשע"ג</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EC46305-7675-4024-9467-9C6F74A8AD59}" type="slidenum">
              <a:rPr lang="he-IL" smtClean="0"/>
              <a:pPr/>
              <a:t>‹#›</a:t>
            </a:fld>
            <a:endParaRPr lang="he-IL"/>
          </a:p>
        </p:txBody>
      </p:sp>
    </p:spTree>
    <p:extLst>
      <p:ext uri="{BB962C8B-B14F-4D97-AF65-F5344CB8AC3E}">
        <p14:creationId xmlns="" xmlns:p14="http://schemas.microsoft.com/office/powerpoint/2010/main" val="2390102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slide" Target="slide11.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12.gif"/><Relationship Id="rId13" Type="http://schemas.microsoft.com/office/2007/relationships/media" Target="../media/media1.wav"/><Relationship Id="rId3" Type="http://schemas.openxmlformats.org/officeDocument/2006/relationships/image" Target="../media/image7.jpeg"/><Relationship Id="rId7" Type="http://schemas.openxmlformats.org/officeDocument/2006/relationships/image" Target="../media/image11.gif"/><Relationship Id="rId12" Type="http://schemas.openxmlformats.org/officeDocument/2006/relationships/slide" Target="slide12.xml"/><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gif"/><Relationship Id="rId9" Type="http://schemas.openxmlformats.org/officeDocument/2006/relationships/image" Target="../media/image13.jpe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openxmlformats.org/officeDocument/2006/relationships/image" Target="../media/image12.gif"/><Relationship Id="rId13" Type="http://schemas.microsoft.com/office/2007/relationships/media" Target="../media/media1.wav"/><Relationship Id="rId3" Type="http://schemas.openxmlformats.org/officeDocument/2006/relationships/image" Target="../media/image7.jpeg"/><Relationship Id="rId7" Type="http://schemas.openxmlformats.org/officeDocument/2006/relationships/image" Target="../media/image11.gif"/><Relationship Id="rId12" Type="http://schemas.openxmlformats.org/officeDocument/2006/relationships/slide" Target="slide14.xml"/><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gif"/><Relationship Id="rId9" Type="http://schemas.openxmlformats.org/officeDocument/2006/relationships/image" Target="../media/image13.jpeg"/><Relationship Id="rId1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slide" Target="slide14.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8" Type="http://schemas.openxmlformats.org/officeDocument/2006/relationships/image" Target="../media/image12.gif"/><Relationship Id="rId13" Type="http://schemas.microsoft.com/office/2007/relationships/media" Target="../media/media1.wav"/><Relationship Id="rId3" Type="http://schemas.openxmlformats.org/officeDocument/2006/relationships/image" Target="../media/image7.jpeg"/><Relationship Id="rId7" Type="http://schemas.openxmlformats.org/officeDocument/2006/relationships/image" Target="../media/image11.gif"/><Relationship Id="rId12" Type="http://schemas.openxmlformats.org/officeDocument/2006/relationships/slide" Target="slide16.xml"/><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gif"/><Relationship Id="rId9" Type="http://schemas.openxmlformats.org/officeDocument/2006/relationships/image" Target="../media/image13.jpeg"/><Relationship Id="rId1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slide" Target="slide16.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0.jpeg"/><Relationship Id="rId3" Type="http://schemas.openxmlformats.org/officeDocument/2006/relationships/image" Target="../media/image8.gif"/><Relationship Id="rId7" Type="http://schemas.openxmlformats.org/officeDocument/2006/relationships/image" Target="../media/image13.jpeg"/><Relationship Id="rId12"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12.gif"/><Relationship Id="rId11" Type="http://schemas.microsoft.com/office/2007/relationships/media" Target="../media/media1.wav"/><Relationship Id="rId5" Type="http://schemas.openxmlformats.org/officeDocument/2006/relationships/image" Target="../media/image11.gif"/><Relationship Id="rId10" Type="http://schemas.openxmlformats.org/officeDocument/2006/relationships/slide" Target="slide18.xml"/><Relationship Id="rId4" Type="http://schemas.openxmlformats.org/officeDocument/2006/relationships/image" Target="../media/image9.png"/><Relationship Id="rId9"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9.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image" Target="../media/image38.jpeg"/><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0.jpeg"/><Relationship Id="rId3" Type="http://schemas.openxmlformats.org/officeDocument/2006/relationships/image" Target="../media/image8.gif"/><Relationship Id="rId7" Type="http://schemas.openxmlformats.org/officeDocument/2006/relationships/image" Target="../media/image13.jpeg"/><Relationship Id="rId12"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12.gif"/><Relationship Id="rId11" Type="http://schemas.microsoft.com/office/2007/relationships/media" Target="../media/media1.wav"/><Relationship Id="rId5" Type="http://schemas.openxmlformats.org/officeDocument/2006/relationships/image" Target="../media/image11.gif"/><Relationship Id="rId10" Type="http://schemas.openxmlformats.org/officeDocument/2006/relationships/slide" Target="slide20.xml"/><Relationship Id="rId4" Type="http://schemas.openxmlformats.org/officeDocument/2006/relationships/image" Target="../media/image9.png"/><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40.gif"/><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slide" Target="slide21.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12.gif"/><Relationship Id="rId12"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11.gif"/><Relationship Id="rId11" Type="http://schemas.microsoft.com/office/2007/relationships/media" Target="../media/media1.wav"/><Relationship Id="rId5" Type="http://schemas.openxmlformats.org/officeDocument/2006/relationships/image" Target="../media/image9.png"/><Relationship Id="rId10" Type="http://schemas.openxmlformats.org/officeDocument/2006/relationships/image" Target="../media/image15.jpeg"/><Relationship Id="rId4" Type="http://schemas.openxmlformats.org/officeDocument/2006/relationships/image" Target="../media/image8.gif"/><Relationship Id="rId9"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slide" Target="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21.png"/><Relationship Id="rId3" Type="http://schemas.openxmlformats.org/officeDocument/2006/relationships/image" Target="../media/image7.jpeg"/><Relationship Id="rId7" Type="http://schemas.openxmlformats.org/officeDocument/2006/relationships/image" Target="../media/image11.gif"/><Relationship Id="rId12" Type="http://schemas.microsoft.com/office/2007/relationships/media" Target="../media/media1.wav"/><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gif"/><Relationship Id="rId9" Type="http://schemas.openxmlformats.org/officeDocument/2006/relationships/image" Target="../media/image13.jpeg"/></Relationships>
</file>

<file path=ppt/slides/_rels/slide24.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image" Target="../media/image43.jpeg"/><Relationship Id="rId7" Type="http://schemas.openxmlformats.org/officeDocument/2006/relationships/image" Target="../media/image47.gif"/><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21.png"/><Relationship Id="rId4" Type="http://schemas.openxmlformats.org/officeDocument/2006/relationships/image" Target="../media/image44.jpeg"/><Relationship Id="rId9" Type="http://schemas.microsoft.com/office/2007/relationships/media" Target="../media/media1.wav"/></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gif"/><Relationship Id="rId7" Type="http://schemas.openxmlformats.org/officeDocument/2006/relationships/image" Target="../media/image12.gif"/><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NaxHCXrRUG8" TargetMode="External"/><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gif"/><Relationship Id="rId7" Type="http://schemas.openxmlformats.org/officeDocument/2006/relationships/image" Target="../media/image12.gif"/><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slide" Target="slide6.xml"/><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 Target="slide7.xml"/><Relationship Id="rId7"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12.gif"/><Relationship Id="rId13" Type="http://schemas.microsoft.com/office/2007/relationships/media" Target="../media/media1.wav"/><Relationship Id="rId3" Type="http://schemas.openxmlformats.org/officeDocument/2006/relationships/image" Target="../media/image7.jpeg"/><Relationship Id="rId7" Type="http://schemas.openxmlformats.org/officeDocument/2006/relationships/image" Target="../media/image11.gif"/><Relationship Id="rId12" Type="http://schemas.openxmlformats.org/officeDocument/2006/relationships/slide" Target="slide8.xml"/><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gif"/><Relationship Id="rId9" Type="http://schemas.openxmlformats.org/officeDocument/2006/relationships/image" Target="../media/image13.jpe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21.png"/><Relationship Id="rId3" Type="http://schemas.openxmlformats.org/officeDocument/2006/relationships/image" Target="../media/image8.gif"/><Relationship Id="rId7" Type="http://schemas.openxmlformats.org/officeDocument/2006/relationships/image" Target="../media/image12.gif"/><Relationship Id="rId12" Type="http://schemas.microsoft.com/office/2007/relationships/media" Target="../media/media1.wav"/><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11.gif"/><Relationship Id="rId11" Type="http://schemas.openxmlformats.org/officeDocument/2006/relationships/slide" Target="slide10.xml"/><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كل بيضاوي 2"/>
          <p:cNvSpPr/>
          <p:nvPr/>
        </p:nvSpPr>
        <p:spPr>
          <a:xfrm>
            <a:off x="2214546" y="1428736"/>
            <a:ext cx="4786346" cy="321471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6600" dirty="0" smtClean="0"/>
              <a:t>تطوير لعبة </a:t>
            </a:r>
            <a:endParaRPr lang="en-US" sz="6600" dirty="0"/>
          </a:p>
        </p:txBody>
      </p:sp>
      <p:pic>
        <p:nvPicPr>
          <p:cNvPr id="8" name="صورة 7" descr="FNKCAE3S55ECAFZFVOYCA7T2DJDCA0RPCWOCA61EEU4CALIKWEACAH5KUTHCASTELHNCAC8P7ZZCA85RW5BCAVZ5PVGCAJOE4FTCA06ULL9CAKOZ4DKCAOTUHTLCA8MM5RACABGNV4TCA2XYGV2CAV746BX.jpg"/>
          <p:cNvPicPr>
            <a:picLocks noChangeAspect="1"/>
          </p:cNvPicPr>
          <p:nvPr/>
        </p:nvPicPr>
        <p:blipFill>
          <a:blip r:embed="rId3" cstate="print"/>
          <a:stretch>
            <a:fillRect/>
          </a:stretch>
        </p:blipFill>
        <p:spPr>
          <a:xfrm>
            <a:off x="142844" y="428604"/>
            <a:ext cx="2143125" cy="2143125"/>
          </a:xfrm>
          <a:prstGeom prst="rect">
            <a:avLst/>
          </a:prstGeom>
        </p:spPr>
      </p:pic>
      <p:pic>
        <p:nvPicPr>
          <p:cNvPr id="9" name="صورة 8" descr="‫90OCA2820IWCAMYT6T9CAGKQI15CABSLC8ACAHZI5GDCAG7E3L0CAQBVMKKCA42P9XRCAVN4EJ7CAESPWAMCAGXXHNPCAZ9SUYWCAZTTQX0CARD24KPCAUE6LEMCAACN3RECA1P3VEICA83I2UDCALG2S9R - نسخة (2).jpg"/>
          <p:cNvPicPr>
            <a:picLocks noChangeAspect="1"/>
          </p:cNvPicPr>
          <p:nvPr/>
        </p:nvPicPr>
        <p:blipFill>
          <a:blip r:embed="rId4" cstate="print"/>
          <a:stretch>
            <a:fillRect/>
          </a:stretch>
        </p:blipFill>
        <p:spPr>
          <a:xfrm>
            <a:off x="7072330" y="4000504"/>
            <a:ext cx="1785950" cy="237649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5"/>
            <a:ext cx="7920880" cy="936104"/>
          </a:xfrm>
        </p:spPr>
        <p:txBody>
          <a:bodyPr>
            <a:normAutofit/>
          </a:bodyPr>
          <a:lstStyle/>
          <a:p>
            <a:pPr algn="ctr"/>
            <a:r>
              <a:rPr lang="ar-SA" sz="3600" b="1" dirty="0" smtClean="0"/>
              <a:t>في الخَــريف تَـسقُط أمطــار :</a:t>
            </a:r>
          </a:p>
          <a:p>
            <a:pPr marL="0" indent="0" algn="ctr">
              <a:buNone/>
            </a:pPr>
            <a:endParaRPr lang="ar-SA" sz="3600" b="1" dirty="0"/>
          </a:p>
          <a:p>
            <a:pPr marL="0" indent="0" algn="ctr">
              <a:buNone/>
            </a:pPr>
            <a:endParaRPr lang="he-IL" sz="3600" b="1" dirty="0"/>
          </a:p>
        </p:txBody>
      </p:sp>
      <p:grpSp>
        <p:nvGrpSpPr>
          <p:cNvPr id="8" name="Group 7"/>
          <p:cNvGrpSpPr/>
          <p:nvPr/>
        </p:nvGrpSpPr>
        <p:grpSpPr>
          <a:xfrm>
            <a:off x="4499992" y="1412776"/>
            <a:ext cx="4104456" cy="3528392"/>
            <a:chOff x="4499992" y="1412776"/>
            <a:chExt cx="4104456" cy="3528392"/>
          </a:xfrm>
        </p:grpSpPr>
        <p:sp>
          <p:nvSpPr>
            <p:cNvPr id="5" name="Cloud 4">
              <a:hlinkClick r:id="rId3" action="ppaction://hlinksldjump"/>
            </p:cNvPr>
            <p:cNvSpPr/>
            <p:nvPr/>
          </p:nvSpPr>
          <p:spPr>
            <a:xfrm>
              <a:off x="4499992" y="1412776"/>
              <a:ext cx="4104456" cy="2736304"/>
            </a:xfrm>
            <a:prstGeom prst="cloud">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Rectangle 5"/>
            <p:cNvSpPr/>
            <p:nvPr/>
          </p:nvSpPr>
          <p:spPr>
            <a:xfrm>
              <a:off x="5267638" y="4293096"/>
              <a:ext cx="2592288" cy="648072"/>
            </a:xfrm>
            <a:prstGeom prst="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4400" b="1" dirty="0" smtClean="0">
                  <a:effectLst>
                    <a:glow rad="139700">
                      <a:schemeClr val="accent5">
                        <a:satMod val="175000"/>
                        <a:alpha val="40000"/>
                      </a:schemeClr>
                    </a:glow>
                  </a:effectLst>
                </a:rPr>
                <a:t>مطر غزير</a:t>
              </a:r>
              <a:endParaRPr lang="he-IL" sz="4400" b="1" dirty="0">
                <a:effectLst>
                  <a:glow rad="139700">
                    <a:schemeClr val="accent5">
                      <a:satMod val="175000"/>
                      <a:alpha val="40000"/>
                    </a:schemeClr>
                  </a:glow>
                </a:effectLst>
              </a:endParaRPr>
            </a:p>
          </p:txBody>
        </p:sp>
      </p:grpSp>
      <p:grpSp>
        <p:nvGrpSpPr>
          <p:cNvPr id="9" name="Group 8"/>
          <p:cNvGrpSpPr/>
          <p:nvPr/>
        </p:nvGrpSpPr>
        <p:grpSpPr>
          <a:xfrm>
            <a:off x="395537" y="2780928"/>
            <a:ext cx="4091202" cy="3708412"/>
            <a:chOff x="395537" y="2780928"/>
            <a:chExt cx="4091202" cy="3708412"/>
          </a:xfrm>
        </p:grpSpPr>
        <p:sp>
          <p:nvSpPr>
            <p:cNvPr id="4" name="Cloud 3">
              <a:hlinkClick r:id="rId5" action="ppaction://hlinksldjump"/>
            </p:cNvPr>
            <p:cNvSpPr/>
            <p:nvPr/>
          </p:nvSpPr>
          <p:spPr>
            <a:xfrm>
              <a:off x="670315" y="3681028"/>
              <a:ext cx="3816424" cy="2808312"/>
            </a:xfrm>
            <a:prstGeom prst="cloud">
              <a:avLst/>
            </a:prstGeom>
            <a:blipFill>
              <a:blip r:embed="rId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95537" y="2780928"/>
              <a:ext cx="3744416" cy="799661"/>
            </a:xfrm>
            <a:prstGeom prst="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4000" b="1" dirty="0" smtClean="0">
                  <a:effectLst>
                    <a:glow rad="139700">
                      <a:schemeClr val="accent5">
                        <a:satMod val="175000"/>
                        <a:alpha val="40000"/>
                      </a:schemeClr>
                    </a:glow>
                  </a:effectLst>
                </a:rPr>
                <a:t>مطر خفيف - وسمِيّ</a:t>
              </a:r>
              <a:endParaRPr lang="he-IL" sz="4000" b="1" dirty="0">
                <a:effectLst>
                  <a:glow rad="139700">
                    <a:schemeClr val="accent5">
                      <a:satMod val="175000"/>
                      <a:alpha val="40000"/>
                    </a:schemeClr>
                  </a:glow>
                </a:effectLst>
              </a:endParaRPr>
            </a:p>
          </p:txBody>
        </p:sp>
      </p:grpSp>
    </p:spTree>
    <p:extLst>
      <p:ext uri="{BB962C8B-B14F-4D97-AF65-F5344CB8AC3E}">
        <p14:creationId xmlns="" xmlns:p14="http://schemas.microsoft.com/office/powerpoint/2010/main" val="372948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2875928"/>
            <a:ext cx="2808312" cy="3756422"/>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0640576">
            <a:off x="5600343" y="5048992"/>
            <a:ext cx="1502743" cy="1403525"/>
          </a:xfrm>
          <a:prstGeom prst="rect">
            <a:avLst/>
          </a:prstGeom>
        </p:spPr>
      </p:pic>
      <p:pic>
        <p:nvPicPr>
          <p:cNvPr id="9" name="Picture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915816" y="2713128"/>
            <a:ext cx="2304256" cy="15079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915816" y="4367909"/>
            <a:ext cx="2361879" cy="2160040"/>
          </a:xfrm>
          <a:prstGeom prst="rect">
            <a:avLst/>
          </a:prstGeom>
        </p:spPr>
      </p:pic>
      <p:pic>
        <p:nvPicPr>
          <p:cNvPr id="10" name="Picture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0" y="19802"/>
            <a:ext cx="9134423" cy="2693327"/>
          </a:xfrm>
          <a:prstGeom prst="rect">
            <a:avLst/>
          </a:prstGeom>
        </p:spPr>
      </p:pic>
      <p:pic>
        <p:nvPicPr>
          <p:cNvPr id="12" name="Picture 11"/>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rot="20789422">
            <a:off x="5402929" y="2874386"/>
            <a:ext cx="1635573" cy="2152819"/>
          </a:xfrm>
          <a:prstGeom prst="rect">
            <a:avLst/>
          </a:prstGeom>
        </p:spPr>
      </p:pic>
      <p:pic>
        <p:nvPicPr>
          <p:cNvPr id="11" name="Picture 10"/>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7524328" y="3988342"/>
            <a:ext cx="1440160" cy="2857500"/>
          </a:xfrm>
          <a:prstGeom prst="rect">
            <a:avLst/>
          </a:prstGeom>
        </p:spPr>
      </p:pic>
      <p:pic>
        <p:nvPicPr>
          <p:cNvPr id="7" name="Picture 6"/>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rot="768017">
            <a:off x="6926127" y="2923464"/>
            <a:ext cx="1196401" cy="1648263"/>
          </a:xfrm>
          <a:prstGeom prst="rect">
            <a:avLst/>
          </a:prstGeom>
        </p:spPr>
      </p:pic>
      <p:sp>
        <p:nvSpPr>
          <p:cNvPr id="22" name="Rectangle 21">
            <a:hlinkClick r:id="rId12" action="ppaction://hlinksldjump"/>
          </p:cNvPr>
          <p:cNvSpPr/>
          <p:nvPr/>
        </p:nvSpPr>
        <p:spPr>
          <a:xfrm>
            <a:off x="-9751" y="2371730"/>
            <a:ext cx="2916932" cy="216519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19900" b="1" dirty="0" smtClean="0">
                <a:effectLst>
                  <a:glow rad="228600">
                    <a:schemeClr val="accent4">
                      <a:satMod val="175000"/>
                      <a:alpha val="40000"/>
                    </a:schemeClr>
                  </a:glow>
                </a:effectLst>
              </a:rPr>
              <a:t>4</a:t>
            </a:r>
            <a:endParaRPr lang="he-IL" sz="19900" b="1" dirty="0">
              <a:effectLst>
                <a:glow rad="228600">
                  <a:schemeClr val="accent4">
                    <a:satMod val="175000"/>
                    <a:alpha val="40000"/>
                  </a:schemeClr>
                </a:glow>
              </a:effectLst>
            </a:endParaRPr>
          </a:p>
        </p:txBody>
      </p:sp>
      <p:sp>
        <p:nvSpPr>
          <p:cNvPr id="23" name="Rectangle 22"/>
          <p:cNvSpPr/>
          <p:nvPr/>
        </p:nvSpPr>
        <p:spPr>
          <a:xfrm>
            <a:off x="-17441" y="4536924"/>
            <a:ext cx="2941390" cy="23089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SA" sz="19900" b="1" dirty="0" smtClean="0">
                <a:effectLst>
                  <a:glow rad="101600">
                    <a:schemeClr val="accent5">
                      <a:lumMod val="50000"/>
                      <a:alpha val="60000"/>
                    </a:schemeClr>
                  </a:glow>
                </a:effectLst>
              </a:rPr>
              <a:t>7</a:t>
            </a:r>
            <a:endParaRPr lang="he-IL" sz="19900" b="1" dirty="0">
              <a:effectLst>
                <a:glow rad="101600">
                  <a:schemeClr val="accent5">
                    <a:lumMod val="50000"/>
                    <a:alpha val="60000"/>
                  </a:schemeClr>
                </a:glow>
              </a:effectLst>
            </a:endParaRPr>
          </a:p>
        </p:txBody>
      </p:sp>
      <p:sp>
        <p:nvSpPr>
          <p:cNvPr id="24" name="Rectangle 23"/>
          <p:cNvSpPr/>
          <p:nvPr/>
        </p:nvSpPr>
        <p:spPr>
          <a:xfrm>
            <a:off x="2923949" y="2370242"/>
            <a:ext cx="3105286" cy="2167304"/>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19900" b="1" dirty="0" smtClean="0">
                <a:solidFill>
                  <a:srgbClr val="FF0000"/>
                </a:solidFill>
                <a:effectLst>
                  <a:glow rad="228600">
                    <a:schemeClr val="accent6">
                      <a:satMod val="175000"/>
                      <a:alpha val="40000"/>
                    </a:schemeClr>
                  </a:glow>
                </a:effectLst>
              </a:rPr>
              <a:t>5</a:t>
            </a:r>
            <a:endParaRPr lang="he-IL" sz="19900" b="1" dirty="0">
              <a:solidFill>
                <a:srgbClr val="FF0000"/>
              </a:solidFill>
              <a:effectLst>
                <a:glow rad="228600">
                  <a:schemeClr val="accent6">
                    <a:satMod val="175000"/>
                    <a:alpha val="40000"/>
                  </a:schemeClr>
                </a:glow>
              </a:effectLst>
            </a:endParaRPr>
          </a:p>
        </p:txBody>
      </p:sp>
      <p:sp>
        <p:nvSpPr>
          <p:cNvPr id="25" name="Rectangle 24"/>
          <p:cNvSpPr/>
          <p:nvPr/>
        </p:nvSpPr>
        <p:spPr>
          <a:xfrm>
            <a:off x="2923949" y="4537546"/>
            <a:ext cx="3105286" cy="2308296"/>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19900" b="1" dirty="0" smtClean="0">
                <a:solidFill>
                  <a:schemeClr val="bg2">
                    <a:lumMod val="25000"/>
                  </a:schemeClr>
                </a:solidFill>
                <a:effectLst>
                  <a:glow rad="139700">
                    <a:schemeClr val="accent3">
                      <a:satMod val="175000"/>
                      <a:alpha val="40000"/>
                    </a:schemeClr>
                  </a:glow>
                </a:effectLst>
              </a:rPr>
              <a:t>8</a:t>
            </a:r>
            <a:endParaRPr lang="he-IL" sz="19900" b="1" dirty="0">
              <a:solidFill>
                <a:schemeClr val="bg2">
                  <a:lumMod val="25000"/>
                </a:schemeClr>
              </a:solidFill>
              <a:effectLst>
                <a:glow rad="139700">
                  <a:schemeClr val="accent3">
                    <a:satMod val="175000"/>
                    <a:alpha val="40000"/>
                  </a:schemeClr>
                </a:glow>
              </a:effectLst>
            </a:endParaRPr>
          </a:p>
        </p:txBody>
      </p:sp>
      <p:sp>
        <p:nvSpPr>
          <p:cNvPr id="26" name="Rectangle 25"/>
          <p:cNvSpPr/>
          <p:nvPr/>
        </p:nvSpPr>
        <p:spPr>
          <a:xfrm>
            <a:off x="6011696" y="2370242"/>
            <a:ext cx="3114864" cy="2167304"/>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19900" b="1" dirty="0">
                <a:solidFill>
                  <a:schemeClr val="accent4">
                    <a:lumMod val="75000"/>
                  </a:schemeClr>
                </a:solidFill>
                <a:effectLst>
                  <a:glow rad="228600">
                    <a:schemeClr val="accent3">
                      <a:satMod val="175000"/>
                      <a:alpha val="40000"/>
                    </a:schemeClr>
                  </a:glow>
                </a:effectLst>
              </a:rPr>
              <a:t>6</a:t>
            </a:r>
            <a:endParaRPr lang="he-IL" sz="19900" b="1" dirty="0">
              <a:solidFill>
                <a:schemeClr val="accent4">
                  <a:lumMod val="75000"/>
                </a:schemeClr>
              </a:solidFill>
              <a:effectLst>
                <a:glow rad="228600">
                  <a:schemeClr val="accent3">
                    <a:satMod val="175000"/>
                    <a:alpha val="40000"/>
                  </a:schemeClr>
                </a:glow>
              </a:effectLst>
            </a:endParaRPr>
          </a:p>
        </p:txBody>
      </p:sp>
      <p:sp>
        <p:nvSpPr>
          <p:cNvPr id="27" name="Rectangle 26"/>
          <p:cNvSpPr/>
          <p:nvPr/>
        </p:nvSpPr>
        <p:spPr>
          <a:xfrm>
            <a:off x="6029236" y="4537546"/>
            <a:ext cx="3142248" cy="23082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19900" b="1" dirty="0" smtClean="0">
                <a:solidFill>
                  <a:schemeClr val="tx1">
                    <a:lumMod val="85000"/>
                    <a:lumOff val="15000"/>
                  </a:schemeClr>
                </a:solidFill>
                <a:effectLst>
                  <a:glow rad="139700">
                    <a:schemeClr val="accent5">
                      <a:satMod val="175000"/>
                      <a:alpha val="40000"/>
                    </a:schemeClr>
                  </a:glow>
                </a:effectLst>
              </a:rPr>
              <a:t>9</a:t>
            </a:r>
            <a:endParaRPr lang="he-IL" sz="19900" b="1" dirty="0">
              <a:solidFill>
                <a:schemeClr val="tx1">
                  <a:lumMod val="85000"/>
                  <a:lumOff val="15000"/>
                </a:schemeClr>
              </a:solidFill>
              <a:effectLst>
                <a:glow rad="139700">
                  <a:schemeClr val="accent5">
                    <a:satMod val="175000"/>
                    <a:alpha val="40000"/>
                  </a:schemeClr>
                </a:glow>
              </a:effectLst>
            </a:endParaRPr>
          </a:p>
        </p:txBody>
      </p:sp>
      <p:pic>
        <p:nvPicPr>
          <p:cNvPr id="2" name="j0214098.wav">
            <a:hlinkClick r:id="" action="ppaction://media"/>
          </p:cNvPr>
          <p:cNvPicPr>
            <a:picLocks noChangeAspect="1"/>
          </p:cNvPicPr>
          <p:nvPr>
            <a:videoFile r:link="rId1"/>
            <p:extLst>
              <p:ext uri="{DAA4B4D4-6D71-4841-9C94-3DE7FCFB9230}">
                <p14:media xmlns="" xmlns:p14="http://schemas.microsoft.com/office/powerpoint/2010/main" r:embed="rId13"/>
              </p:ext>
            </p:extLst>
          </p:nvPr>
        </p:nvPicPr>
        <p:blipFill>
          <a:blip r:embed="rId14" cstate="print"/>
          <a:stretch>
            <a:fillRect/>
          </a:stretch>
        </p:blipFill>
        <p:spPr>
          <a:xfrm>
            <a:off x="6962534" y="5282414"/>
            <a:ext cx="609600" cy="609600"/>
          </a:xfrm>
          <a:prstGeom prst="rect">
            <a:avLst/>
          </a:prstGeom>
        </p:spPr>
      </p:pic>
    </p:spTree>
    <p:extLst>
      <p:ext uri="{BB962C8B-B14F-4D97-AF65-F5344CB8AC3E}">
        <p14:creationId xmlns="" xmlns:p14="http://schemas.microsoft.com/office/powerpoint/2010/main" val="71312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548680"/>
            <a:ext cx="7632848" cy="792088"/>
          </a:xfrm>
        </p:spPr>
        <p:txBody>
          <a:bodyPr>
            <a:normAutofit/>
          </a:bodyPr>
          <a:lstStyle/>
          <a:p>
            <a:pPr algn="ctr"/>
            <a:r>
              <a:rPr lang="ar-SA" sz="4000" b="1" dirty="0" smtClean="0"/>
              <a:t>نَــقــيـس درجة الحرارة بِـمـســاعدة :</a:t>
            </a:r>
          </a:p>
          <a:p>
            <a:pPr marL="0" indent="0" algn="ctr">
              <a:buNone/>
            </a:pPr>
            <a:endParaRPr lang="ar-SA" sz="4000" b="1" dirty="0" smtClean="0"/>
          </a:p>
          <a:p>
            <a:pPr marL="0" indent="0" algn="ctr">
              <a:buNone/>
            </a:pPr>
            <a:endParaRPr lang="ar-SA" sz="4000" b="1" dirty="0"/>
          </a:p>
          <a:p>
            <a:pPr marL="0" indent="0" algn="ctr">
              <a:buNone/>
            </a:pPr>
            <a:endParaRPr lang="ar-SA" sz="4000" b="1" dirty="0" smtClean="0"/>
          </a:p>
          <a:p>
            <a:pPr marL="0" indent="0">
              <a:buNone/>
            </a:pPr>
            <a:endParaRPr lang="ar-SA" sz="4000" b="1" dirty="0"/>
          </a:p>
          <a:p>
            <a:pPr marL="0" indent="0">
              <a:buNone/>
            </a:pPr>
            <a:endParaRPr lang="he-IL" sz="4000" b="1" dirty="0"/>
          </a:p>
        </p:txBody>
      </p:sp>
      <p:grpSp>
        <p:nvGrpSpPr>
          <p:cNvPr id="9" name="Group 8"/>
          <p:cNvGrpSpPr/>
          <p:nvPr/>
        </p:nvGrpSpPr>
        <p:grpSpPr>
          <a:xfrm>
            <a:off x="827584" y="1743909"/>
            <a:ext cx="2880320" cy="4860334"/>
            <a:chOff x="827584" y="1743909"/>
            <a:chExt cx="2880320" cy="4860334"/>
          </a:xfrm>
        </p:grpSpPr>
        <p:pic>
          <p:nvPicPr>
            <p:cNvPr id="4" name="Picture 3">
              <a:hlinkClick r:id="rId3" action="ppaction://hlinksldjump"/>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20844320">
              <a:off x="1253331" y="1743909"/>
              <a:ext cx="2028825" cy="2832389"/>
            </a:xfrm>
            <a:prstGeom prst="rect">
              <a:avLst/>
            </a:prstGeom>
          </p:spPr>
        </p:pic>
        <p:sp>
          <p:nvSpPr>
            <p:cNvPr id="6" name="Oval Callout 5"/>
            <p:cNvSpPr/>
            <p:nvPr/>
          </p:nvSpPr>
          <p:spPr>
            <a:xfrm>
              <a:off x="827584" y="5373216"/>
              <a:ext cx="2880320" cy="1231027"/>
            </a:xfrm>
            <a:prstGeom prst="wedgeEllipseCallout">
              <a:avLst>
                <a:gd name="adj1" fmla="val -23484"/>
                <a:gd name="adj2" fmla="val -71910"/>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solidFill>
                    <a:schemeClr val="bg2">
                      <a:lumMod val="10000"/>
                    </a:schemeClr>
                  </a:solidFill>
                  <a:effectLst>
                    <a:glow rad="228600">
                      <a:schemeClr val="accent2">
                        <a:satMod val="175000"/>
                        <a:alpha val="40000"/>
                      </a:schemeClr>
                    </a:glow>
                  </a:effectLst>
                </a:rPr>
                <a:t>ساعة</a:t>
              </a:r>
              <a:endParaRPr lang="he-IL" sz="4400" b="1" dirty="0">
                <a:solidFill>
                  <a:schemeClr val="bg2">
                    <a:lumMod val="10000"/>
                  </a:schemeClr>
                </a:solidFill>
                <a:effectLst>
                  <a:glow rad="228600">
                    <a:schemeClr val="accent2">
                      <a:satMod val="175000"/>
                      <a:alpha val="40000"/>
                    </a:schemeClr>
                  </a:glow>
                </a:effectLst>
              </a:endParaRPr>
            </a:p>
          </p:txBody>
        </p:sp>
      </p:grpSp>
      <p:grpSp>
        <p:nvGrpSpPr>
          <p:cNvPr id="8" name="Group 7"/>
          <p:cNvGrpSpPr/>
          <p:nvPr/>
        </p:nvGrpSpPr>
        <p:grpSpPr>
          <a:xfrm>
            <a:off x="4139952" y="1465869"/>
            <a:ext cx="2729084" cy="5392132"/>
            <a:chOff x="4139952" y="1465869"/>
            <a:chExt cx="2729084" cy="5392132"/>
          </a:xfrm>
        </p:grpSpPr>
        <p:pic>
          <p:nvPicPr>
            <p:cNvPr id="5" name="Picture 4">
              <a:hlinkClick r:id="rId6" action="ppaction://hlinksldjump"/>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742729">
              <a:off x="5264520" y="1465869"/>
              <a:ext cx="1604516" cy="3133204"/>
            </a:xfrm>
            <a:prstGeom prst="rect">
              <a:avLst/>
            </a:prstGeom>
          </p:spPr>
        </p:pic>
        <p:sp>
          <p:nvSpPr>
            <p:cNvPr id="7" name="Oval Callout 6"/>
            <p:cNvSpPr/>
            <p:nvPr/>
          </p:nvSpPr>
          <p:spPr>
            <a:xfrm>
              <a:off x="4139952" y="5146111"/>
              <a:ext cx="2664296" cy="1711890"/>
            </a:xfrm>
            <a:prstGeom prst="wedgeEllipseCallout">
              <a:avLst>
                <a:gd name="adj1" fmla="val 20356"/>
                <a:gd name="adj2" fmla="val -68373"/>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chemeClr val="bg2">
                      <a:lumMod val="10000"/>
                    </a:schemeClr>
                  </a:solidFill>
                  <a:effectLst>
                    <a:glow rad="228600">
                      <a:srgbClr val="C00000">
                        <a:alpha val="40000"/>
                      </a:srgbClr>
                    </a:glow>
                  </a:effectLst>
                </a:rPr>
                <a:t>ميزان حراري</a:t>
              </a:r>
              <a:endParaRPr lang="he-IL" sz="3200" b="1" dirty="0">
                <a:solidFill>
                  <a:schemeClr val="bg2">
                    <a:lumMod val="10000"/>
                  </a:schemeClr>
                </a:solidFill>
                <a:effectLst>
                  <a:glow rad="228600">
                    <a:srgbClr val="C00000">
                      <a:alpha val="40000"/>
                    </a:srgbClr>
                  </a:glow>
                </a:effectLst>
              </a:endParaRPr>
            </a:p>
          </p:txBody>
        </p:sp>
      </p:grpSp>
    </p:spTree>
    <p:extLst>
      <p:ext uri="{BB962C8B-B14F-4D97-AF65-F5344CB8AC3E}">
        <p14:creationId xmlns="" xmlns:p14="http://schemas.microsoft.com/office/powerpoint/2010/main" val="3405552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2875928"/>
            <a:ext cx="2808312" cy="3756422"/>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0640576">
            <a:off x="5600343" y="5048992"/>
            <a:ext cx="1502743" cy="1403525"/>
          </a:xfrm>
          <a:prstGeom prst="rect">
            <a:avLst/>
          </a:prstGeom>
        </p:spPr>
      </p:pic>
      <p:pic>
        <p:nvPicPr>
          <p:cNvPr id="9" name="Picture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915816" y="2713128"/>
            <a:ext cx="2304256" cy="15079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915816" y="4367909"/>
            <a:ext cx="2361879" cy="2160040"/>
          </a:xfrm>
          <a:prstGeom prst="rect">
            <a:avLst/>
          </a:prstGeom>
        </p:spPr>
      </p:pic>
      <p:pic>
        <p:nvPicPr>
          <p:cNvPr id="10" name="Picture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0" y="19802"/>
            <a:ext cx="9134423" cy="2693327"/>
          </a:xfrm>
          <a:prstGeom prst="rect">
            <a:avLst/>
          </a:prstGeom>
        </p:spPr>
      </p:pic>
      <p:pic>
        <p:nvPicPr>
          <p:cNvPr id="12" name="Picture 11"/>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rot="20789422">
            <a:off x="5402929" y="2874386"/>
            <a:ext cx="1635573" cy="2152819"/>
          </a:xfrm>
          <a:prstGeom prst="rect">
            <a:avLst/>
          </a:prstGeom>
        </p:spPr>
      </p:pic>
      <p:pic>
        <p:nvPicPr>
          <p:cNvPr id="11" name="Picture 10"/>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7524328" y="3988342"/>
            <a:ext cx="1440160" cy="2857500"/>
          </a:xfrm>
          <a:prstGeom prst="rect">
            <a:avLst/>
          </a:prstGeom>
        </p:spPr>
      </p:pic>
      <p:pic>
        <p:nvPicPr>
          <p:cNvPr id="7" name="Picture 6"/>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rot="768017">
            <a:off x="6926127" y="2923464"/>
            <a:ext cx="1196401" cy="1648263"/>
          </a:xfrm>
          <a:prstGeom prst="rect">
            <a:avLst/>
          </a:prstGeom>
        </p:spPr>
      </p:pic>
      <p:sp>
        <p:nvSpPr>
          <p:cNvPr id="23" name="Rectangle 22"/>
          <p:cNvSpPr/>
          <p:nvPr/>
        </p:nvSpPr>
        <p:spPr>
          <a:xfrm>
            <a:off x="-17441" y="4536924"/>
            <a:ext cx="2941390" cy="23089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SA" sz="19900" b="1" dirty="0" smtClean="0">
                <a:effectLst>
                  <a:glow rad="101600">
                    <a:schemeClr val="accent5">
                      <a:lumMod val="50000"/>
                      <a:alpha val="60000"/>
                    </a:schemeClr>
                  </a:glow>
                </a:effectLst>
              </a:rPr>
              <a:t>7</a:t>
            </a:r>
            <a:endParaRPr lang="he-IL" sz="19900" b="1" dirty="0">
              <a:effectLst>
                <a:glow rad="101600">
                  <a:schemeClr val="accent5">
                    <a:lumMod val="50000"/>
                    <a:alpha val="60000"/>
                  </a:schemeClr>
                </a:glow>
              </a:effectLst>
            </a:endParaRPr>
          </a:p>
        </p:txBody>
      </p:sp>
      <p:sp>
        <p:nvSpPr>
          <p:cNvPr id="24" name="Rectangle 23">
            <a:hlinkClick r:id="rId12" action="ppaction://hlinksldjump"/>
          </p:cNvPr>
          <p:cNvSpPr/>
          <p:nvPr/>
        </p:nvSpPr>
        <p:spPr>
          <a:xfrm>
            <a:off x="2923949" y="2370242"/>
            <a:ext cx="3105286" cy="2167304"/>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19900" b="1" dirty="0" smtClean="0">
                <a:solidFill>
                  <a:srgbClr val="FF0000"/>
                </a:solidFill>
                <a:effectLst>
                  <a:glow rad="228600">
                    <a:schemeClr val="accent6">
                      <a:satMod val="175000"/>
                      <a:alpha val="40000"/>
                    </a:schemeClr>
                  </a:glow>
                </a:effectLst>
              </a:rPr>
              <a:t>5</a:t>
            </a:r>
            <a:endParaRPr lang="he-IL" sz="19900" b="1" dirty="0">
              <a:solidFill>
                <a:srgbClr val="FF0000"/>
              </a:solidFill>
              <a:effectLst>
                <a:glow rad="228600">
                  <a:schemeClr val="accent6">
                    <a:satMod val="175000"/>
                    <a:alpha val="40000"/>
                  </a:schemeClr>
                </a:glow>
              </a:effectLst>
            </a:endParaRPr>
          </a:p>
        </p:txBody>
      </p:sp>
      <p:sp>
        <p:nvSpPr>
          <p:cNvPr id="25" name="Rectangle 24"/>
          <p:cNvSpPr/>
          <p:nvPr/>
        </p:nvSpPr>
        <p:spPr>
          <a:xfrm>
            <a:off x="2923949" y="4537546"/>
            <a:ext cx="3105286" cy="2308296"/>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19900" b="1" dirty="0" smtClean="0">
                <a:solidFill>
                  <a:schemeClr val="bg2">
                    <a:lumMod val="25000"/>
                  </a:schemeClr>
                </a:solidFill>
                <a:effectLst>
                  <a:glow rad="139700">
                    <a:schemeClr val="accent3">
                      <a:satMod val="175000"/>
                      <a:alpha val="40000"/>
                    </a:schemeClr>
                  </a:glow>
                </a:effectLst>
              </a:rPr>
              <a:t>8</a:t>
            </a:r>
            <a:endParaRPr lang="he-IL" sz="19900" b="1" dirty="0">
              <a:solidFill>
                <a:schemeClr val="bg2">
                  <a:lumMod val="25000"/>
                </a:schemeClr>
              </a:solidFill>
              <a:effectLst>
                <a:glow rad="139700">
                  <a:schemeClr val="accent3">
                    <a:satMod val="175000"/>
                    <a:alpha val="40000"/>
                  </a:schemeClr>
                </a:glow>
              </a:effectLst>
            </a:endParaRPr>
          </a:p>
        </p:txBody>
      </p:sp>
      <p:sp>
        <p:nvSpPr>
          <p:cNvPr id="26" name="Rectangle 25"/>
          <p:cNvSpPr/>
          <p:nvPr/>
        </p:nvSpPr>
        <p:spPr>
          <a:xfrm>
            <a:off x="6011696" y="2370242"/>
            <a:ext cx="3114864" cy="2167304"/>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19900" b="1" dirty="0">
                <a:solidFill>
                  <a:schemeClr val="accent4">
                    <a:lumMod val="75000"/>
                  </a:schemeClr>
                </a:solidFill>
                <a:effectLst>
                  <a:glow rad="228600">
                    <a:schemeClr val="accent3">
                      <a:satMod val="175000"/>
                      <a:alpha val="40000"/>
                    </a:schemeClr>
                  </a:glow>
                </a:effectLst>
              </a:rPr>
              <a:t>6</a:t>
            </a:r>
            <a:endParaRPr lang="he-IL" sz="19900" b="1" dirty="0">
              <a:solidFill>
                <a:schemeClr val="accent4">
                  <a:lumMod val="75000"/>
                </a:schemeClr>
              </a:solidFill>
              <a:effectLst>
                <a:glow rad="228600">
                  <a:schemeClr val="accent3">
                    <a:satMod val="175000"/>
                    <a:alpha val="40000"/>
                  </a:schemeClr>
                </a:glow>
              </a:effectLst>
            </a:endParaRPr>
          </a:p>
        </p:txBody>
      </p:sp>
      <p:sp>
        <p:nvSpPr>
          <p:cNvPr id="27" name="Rectangle 26"/>
          <p:cNvSpPr/>
          <p:nvPr/>
        </p:nvSpPr>
        <p:spPr>
          <a:xfrm>
            <a:off x="6029236" y="4537546"/>
            <a:ext cx="3142248" cy="23082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19900" b="1" dirty="0" smtClean="0">
                <a:solidFill>
                  <a:schemeClr val="tx1">
                    <a:lumMod val="85000"/>
                    <a:lumOff val="15000"/>
                  </a:schemeClr>
                </a:solidFill>
                <a:effectLst>
                  <a:glow rad="139700">
                    <a:schemeClr val="accent5">
                      <a:satMod val="175000"/>
                      <a:alpha val="40000"/>
                    </a:schemeClr>
                  </a:glow>
                </a:effectLst>
              </a:rPr>
              <a:t>9</a:t>
            </a:r>
            <a:endParaRPr lang="he-IL" sz="19900" b="1" dirty="0">
              <a:solidFill>
                <a:schemeClr val="tx1">
                  <a:lumMod val="85000"/>
                  <a:lumOff val="15000"/>
                </a:schemeClr>
              </a:solidFill>
              <a:effectLst>
                <a:glow rad="139700">
                  <a:schemeClr val="accent5">
                    <a:satMod val="175000"/>
                    <a:alpha val="40000"/>
                  </a:schemeClr>
                </a:glow>
              </a:effectLst>
            </a:endParaRPr>
          </a:p>
        </p:txBody>
      </p:sp>
      <p:pic>
        <p:nvPicPr>
          <p:cNvPr id="2" name="j0214098.wav">
            <a:hlinkClick r:id="" action="ppaction://media"/>
          </p:cNvPr>
          <p:cNvPicPr>
            <a:picLocks noChangeAspect="1"/>
          </p:cNvPicPr>
          <p:nvPr>
            <a:videoFile r:link="rId1"/>
            <p:extLst>
              <p:ext uri="{DAA4B4D4-6D71-4841-9C94-3DE7FCFB9230}">
                <p14:media xmlns="" xmlns:p14="http://schemas.microsoft.com/office/powerpoint/2010/main" r:embed="rId13"/>
              </p:ext>
            </p:extLst>
          </p:nvPr>
        </p:nvPicPr>
        <p:blipFill>
          <a:blip r:embed="rId14" cstate="print"/>
          <a:stretch>
            <a:fillRect/>
          </a:stretch>
        </p:blipFill>
        <p:spPr>
          <a:xfrm>
            <a:off x="6962534" y="5282414"/>
            <a:ext cx="609600" cy="609600"/>
          </a:xfrm>
          <a:prstGeom prst="rect">
            <a:avLst/>
          </a:prstGeom>
        </p:spPr>
      </p:pic>
    </p:spTree>
    <p:extLst>
      <p:ext uri="{BB962C8B-B14F-4D97-AF65-F5344CB8AC3E}">
        <p14:creationId xmlns="" xmlns:p14="http://schemas.microsoft.com/office/powerpoint/2010/main" val="32933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5736" y="476672"/>
            <a:ext cx="5410944" cy="676672"/>
          </a:xfrm>
        </p:spPr>
        <p:txBody>
          <a:bodyPr>
            <a:noAutofit/>
          </a:bodyPr>
          <a:lstStyle/>
          <a:p>
            <a:pPr algn="ctr"/>
            <a:r>
              <a:rPr lang="ar-SA" sz="4400" b="1" dirty="0" smtClean="0"/>
              <a:t>الرِّيـــاح الشديدة هي :</a:t>
            </a:r>
            <a:endParaRPr lang="he-IL" sz="4400" b="1" dirty="0"/>
          </a:p>
        </p:txBody>
      </p:sp>
      <p:grpSp>
        <p:nvGrpSpPr>
          <p:cNvPr id="7" name="Group 6"/>
          <p:cNvGrpSpPr/>
          <p:nvPr/>
        </p:nvGrpSpPr>
        <p:grpSpPr>
          <a:xfrm>
            <a:off x="6044933" y="2060848"/>
            <a:ext cx="2929938" cy="3316278"/>
            <a:chOff x="5953501" y="1973552"/>
            <a:chExt cx="2929938" cy="3316278"/>
          </a:xfrm>
        </p:grpSpPr>
        <p:pic>
          <p:nvPicPr>
            <p:cNvPr id="2" name="Picture 1">
              <a:hlinkClick r:id="rId3" action="ppaction://hlinksldjump"/>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20190183">
              <a:off x="5953501" y="1973552"/>
              <a:ext cx="2364854" cy="2364854"/>
            </a:xfrm>
            <a:prstGeom prst="rect">
              <a:avLst/>
            </a:prstGeom>
          </p:spPr>
        </p:pic>
        <p:sp>
          <p:nvSpPr>
            <p:cNvPr id="4" name="Rectangle 3"/>
            <p:cNvSpPr/>
            <p:nvPr/>
          </p:nvSpPr>
          <p:spPr>
            <a:xfrm rot="20212468">
              <a:off x="6579183" y="4497742"/>
              <a:ext cx="230425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ريــاح مضرّة </a:t>
              </a:r>
              <a:endParaRPr lang="he-IL" sz="2800" b="1" dirty="0">
                <a:solidFill>
                  <a:schemeClr val="tx1"/>
                </a:solidFill>
              </a:endParaRPr>
            </a:p>
          </p:txBody>
        </p:sp>
      </p:grpSp>
      <p:grpSp>
        <p:nvGrpSpPr>
          <p:cNvPr id="8" name="Group 7"/>
          <p:cNvGrpSpPr/>
          <p:nvPr/>
        </p:nvGrpSpPr>
        <p:grpSpPr>
          <a:xfrm>
            <a:off x="1792145" y="2132856"/>
            <a:ext cx="2601948" cy="2789123"/>
            <a:chOff x="1684988" y="2180548"/>
            <a:chExt cx="2601948" cy="2789123"/>
          </a:xfrm>
        </p:grpSpPr>
        <p:pic>
          <p:nvPicPr>
            <p:cNvPr id="5" name="Picture 4">
              <a:hlinkClick r:id="rId5" action="ppaction://hlinksldjump"/>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957245">
              <a:off x="2114527" y="2180548"/>
              <a:ext cx="2172409" cy="1809327"/>
            </a:xfrm>
            <a:prstGeom prst="rect">
              <a:avLst/>
            </a:prstGeom>
          </p:spPr>
        </p:pic>
        <p:sp>
          <p:nvSpPr>
            <p:cNvPr id="6" name="Rectangle 5"/>
            <p:cNvSpPr/>
            <p:nvPr/>
          </p:nvSpPr>
          <p:spPr>
            <a:xfrm rot="1009520">
              <a:off x="1684988" y="4177583"/>
              <a:ext cx="230425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ريــاح مفيدة</a:t>
              </a:r>
              <a:endParaRPr lang="he-IL" sz="2800" b="1" dirty="0">
                <a:solidFill>
                  <a:schemeClr val="tx1"/>
                </a:solidFill>
              </a:endParaRPr>
            </a:p>
          </p:txBody>
        </p:sp>
      </p:grpSp>
    </p:spTree>
    <p:extLst>
      <p:ext uri="{BB962C8B-B14F-4D97-AF65-F5344CB8AC3E}">
        <p14:creationId xmlns="" xmlns:p14="http://schemas.microsoft.com/office/powerpoint/2010/main" val="2629670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2875928"/>
            <a:ext cx="2808312" cy="3756422"/>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0640576">
            <a:off x="5600343" y="5048992"/>
            <a:ext cx="1502743" cy="1403525"/>
          </a:xfrm>
          <a:prstGeom prst="rect">
            <a:avLst/>
          </a:prstGeom>
        </p:spPr>
      </p:pic>
      <p:pic>
        <p:nvPicPr>
          <p:cNvPr id="9" name="Picture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915816" y="2713128"/>
            <a:ext cx="2304256" cy="15079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915816" y="4367909"/>
            <a:ext cx="2361879" cy="2160040"/>
          </a:xfrm>
          <a:prstGeom prst="rect">
            <a:avLst/>
          </a:prstGeom>
        </p:spPr>
      </p:pic>
      <p:pic>
        <p:nvPicPr>
          <p:cNvPr id="10" name="Picture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0" y="19802"/>
            <a:ext cx="9134423" cy="2693327"/>
          </a:xfrm>
          <a:prstGeom prst="rect">
            <a:avLst/>
          </a:prstGeom>
        </p:spPr>
      </p:pic>
      <p:pic>
        <p:nvPicPr>
          <p:cNvPr id="12" name="Picture 11"/>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rot="20789422">
            <a:off x="5402929" y="2874386"/>
            <a:ext cx="1635573" cy="2152819"/>
          </a:xfrm>
          <a:prstGeom prst="rect">
            <a:avLst/>
          </a:prstGeom>
        </p:spPr>
      </p:pic>
      <p:pic>
        <p:nvPicPr>
          <p:cNvPr id="11" name="Picture 10"/>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7524328" y="3988342"/>
            <a:ext cx="1440160" cy="2857500"/>
          </a:xfrm>
          <a:prstGeom prst="rect">
            <a:avLst/>
          </a:prstGeom>
        </p:spPr>
      </p:pic>
      <p:pic>
        <p:nvPicPr>
          <p:cNvPr id="7" name="Picture 6"/>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rot="768017">
            <a:off x="6926127" y="2923464"/>
            <a:ext cx="1196401" cy="1648263"/>
          </a:xfrm>
          <a:prstGeom prst="rect">
            <a:avLst/>
          </a:prstGeom>
        </p:spPr>
      </p:pic>
      <p:sp>
        <p:nvSpPr>
          <p:cNvPr id="23" name="Rectangle 22"/>
          <p:cNvSpPr/>
          <p:nvPr/>
        </p:nvSpPr>
        <p:spPr>
          <a:xfrm>
            <a:off x="-17441" y="4536924"/>
            <a:ext cx="2941390" cy="23089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SA" sz="19900" b="1" dirty="0" smtClean="0">
                <a:effectLst>
                  <a:glow rad="101600">
                    <a:schemeClr val="accent5">
                      <a:lumMod val="50000"/>
                      <a:alpha val="60000"/>
                    </a:schemeClr>
                  </a:glow>
                </a:effectLst>
              </a:rPr>
              <a:t>7</a:t>
            </a:r>
            <a:endParaRPr lang="he-IL" sz="19900" b="1" dirty="0">
              <a:effectLst>
                <a:glow rad="101600">
                  <a:schemeClr val="accent5">
                    <a:lumMod val="50000"/>
                    <a:alpha val="60000"/>
                  </a:schemeClr>
                </a:glow>
              </a:effectLst>
            </a:endParaRPr>
          </a:p>
        </p:txBody>
      </p:sp>
      <p:sp>
        <p:nvSpPr>
          <p:cNvPr id="25" name="Rectangle 24"/>
          <p:cNvSpPr/>
          <p:nvPr/>
        </p:nvSpPr>
        <p:spPr>
          <a:xfrm>
            <a:off x="2923949" y="4537546"/>
            <a:ext cx="3105286" cy="2308296"/>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19900" b="1" dirty="0" smtClean="0">
                <a:solidFill>
                  <a:schemeClr val="bg2">
                    <a:lumMod val="25000"/>
                  </a:schemeClr>
                </a:solidFill>
                <a:effectLst>
                  <a:glow rad="139700">
                    <a:schemeClr val="accent3">
                      <a:satMod val="175000"/>
                      <a:alpha val="40000"/>
                    </a:schemeClr>
                  </a:glow>
                </a:effectLst>
              </a:rPr>
              <a:t>8</a:t>
            </a:r>
            <a:endParaRPr lang="he-IL" sz="19900" b="1" dirty="0">
              <a:solidFill>
                <a:schemeClr val="bg2">
                  <a:lumMod val="25000"/>
                </a:schemeClr>
              </a:solidFill>
              <a:effectLst>
                <a:glow rad="139700">
                  <a:schemeClr val="accent3">
                    <a:satMod val="175000"/>
                    <a:alpha val="40000"/>
                  </a:schemeClr>
                </a:glow>
              </a:effectLst>
            </a:endParaRPr>
          </a:p>
        </p:txBody>
      </p:sp>
      <p:sp>
        <p:nvSpPr>
          <p:cNvPr id="26" name="Rectangle 25">
            <a:hlinkClick r:id="rId12" action="ppaction://hlinksldjump"/>
          </p:cNvPr>
          <p:cNvSpPr/>
          <p:nvPr/>
        </p:nvSpPr>
        <p:spPr>
          <a:xfrm>
            <a:off x="6011696" y="2370242"/>
            <a:ext cx="3114864" cy="2167304"/>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19900" b="1" dirty="0">
                <a:solidFill>
                  <a:schemeClr val="accent4">
                    <a:lumMod val="75000"/>
                  </a:schemeClr>
                </a:solidFill>
                <a:effectLst>
                  <a:glow rad="228600">
                    <a:schemeClr val="accent3">
                      <a:satMod val="175000"/>
                      <a:alpha val="40000"/>
                    </a:schemeClr>
                  </a:glow>
                </a:effectLst>
              </a:rPr>
              <a:t>6</a:t>
            </a:r>
            <a:endParaRPr lang="he-IL" sz="19900" b="1" dirty="0">
              <a:solidFill>
                <a:schemeClr val="accent4">
                  <a:lumMod val="75000"/>
                </a:schemeClr>
              </a:solidFill>
              <a:effectLst>
                <a:glow rad="228600">
                  <a:schemeClr val="accent3">
                    <a:satMod val="175000"/>
                    <a:alpha val="40000"/>
                  </a:schemeClr>
                </a:glow>
              </a:effectLst>
            </a:endParaRPr>
          </a:p>
        </p:txBody>
      </p:sp>
      <p:sp>
        <p:nvSpPr>
          <p:cNvPr id="27" name="Rectangle 26"/>
          <p:cNvSpPr/>
          <p:nvPr/>
        </p:nvSpPr>
        <p:spPr>
          <a:xfrm>
            <a:off x="6029236" y="4537546"/>
            <a:ext cx="3142248" cy="23082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19900" b="1" dirty="0" smtClean="0">
                <a:solidFill>
                  <a:schemeClr val="tx1">
                    <a:lumMod val="85000"/>
                    <a:lumOff val="15000"/>
                  </a:schemeClr>
                </a:solidFill>
                <a:effectLst>
                  <a:glow rad="139700">
                    <a:schemeClr val="accent5">
                      <a:satMod val="175000"/>
                      <a:alpha val="40000"/>
                    </a:schemeClr>
                  </a:glow>
                </a:effectLst>
              </a:rPr>
              <a:t>9</a:t>
            </a:r>
            <a:endParaRPr lang="he-IL" sz="19900" b="1" dirty="0">
              <a:solidFill>
                <a:schemeClr val="tx1">
                  <a:lumMod val="85000"/>
                  <a:lumOff val="15000"/>
                </a:schemeClr>
              </a:solidFill>
              <a:effectLst>
                <a:glow rad="139700">
                  <a:schemeClr val="accent5">
                    <a:satMod val="175000"/>
                    <a:alpha val="40000"/>
                  </a:schemeClr>
                </a:glow>
              </a:effectLst>
            </a:endParaRPr>
          </a:p>
        </p:txBody>
      </p:sp>
      <p:pic>
        <p:nvPicPr>
          <p:cNvPr id="2" name="j0214098.wav">
            <a:hlinkClick r:id="" action="ppaction://media"/>
          </p:cNvPr>
          <p:cNvPicPr>
            <a:picLocks noChangeAspect="1"/>
          </p:cNvPicPr>
          <p:nvPr>
            <a:videoFile r:link="rId1"/>
            <p:extLst>
              <p:ext uri="{DAA4B4D4-6D71-4841-9C94-3DE7FCFB9230}">
                <p14:media xmlns="" xmlns:p14="http://schemas.microsoft.com/office/powerpoint/2010/main" r:embed="rId13"/>
              </p:ext>
            </p:extLst>
          </p:nvPr>
        </p:nvPicPr>
        <p:blipFill>
          <a:blip r:embed="rId14" cstate="print"/>
          <a:stretch>
            <a:fillRect/>
          </a:stretch>
        </p:blipFill>
        <p:spPr>
          <a:xfrm>
            <a:off x="6962534" y="5282414"/>
            <a:ext cx="609600" cy="609600"/>
          </a:xfrm>
          <a:prstGeom prst="rect">
            <a:avLst/>
          </a:prstGeom>
        </p:spPr>
      </p:pic>
    </p:spTree>
    <p:extLst>
      <p:ext uri="{BB962C8B-B14F-4D97-AF65-F5344CB8AC3E}">
        <p14:creationId xmlns="" xmlns:p14="http://schemas.microsoft.com/office/powerpoint/2010/main" val="29400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229600" cy="748680"/>
          </a:xfrm>
        </p:spPr>
        <p:txBody>
          <a:bodyPr>
            <a:noAutofit/>
          </a:bodyPr>
          <a:lstStyle/>
          <a:p>
            <a:r>
              <a:rPr lang="ar-SA" sz="4000" b="1" dirty="0" smtClean="0"/>
              <a:t>في الخَريــف أوراق الأشجــار الخضراء تكون : </a:t>
            </a:r>
            <a:endParaRPr lang="he-IL" sz="4000" b="1" dirty="0"/>
          </a:p>
        </p:txBody>
      </p:sp>
      <p:sp>
        <p:nvSpPr>
          <p:cNvPr id="4" name="Horizontal Scroll 3">
            <a:hlinkClick r:id="rId3" action="ppaction://hlinksldjump"/>
          </p:cNvPr>
          <p:cNvSpPr/>
          <p:nvPr/>
        </p:nvSpPr>
        <p:spPr>
          <a:xfrm>
            <a:off x="872208" y="4149080"/>
            <a:ext cx="3672408" cy="1728192"/>
          </a:xfrm>
          <a:prstGeom prst="horizontalScroll">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solidFill>
                  <a:schemeClr val="tx1"/>
                </a:solidFill>
              </a:rPr>
              <a:t>على الشّجرة</a:t>
            </a:r>
            <a:endParaRPr lang="he-IL" sz="4400" b="1" dirty="0">
              <a:solidFill>
                <a:schemeClr val="tx1"/>
              </a:solidFill>
            </a:endParaRPr>
          </a:p>
        </p:txBody>
      </p:sp>
      <p:sp>
        <p:nvSpPr>
          <p:cNvPr id="5" name="Horizontal Scroll 4">
            <a:hlinkClick r:id="rId5" action="ppaction://hlinksldjump"/>
          </p:cNvPr>
          <p:cNvSpPr/>
          <p:nvPr/>
        </p:nvSpPr>
        <p:spPr>
          <a:xfrm>
            <a:off x="2339752" y="1916832"/>
            <a:ext cx="3672408" cy="1863824"/>
          </a:xfrm>
          <a:prstGeom prst="horizontalScroll">
            <a:avLst/>
          </a:prstGeom>
          <a:blipFill>
            <a:blip r:embed="rId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chemeClr val="bg1"/>
                </a:solidFill>
              </a:rPr>
              <a:t>متساقطة على الأرض</a:t>
            </a:r>
            <a:endParaRPr lang="he-IL" sz="3200" b="1" dirty="0">
              <a:solidFill>
                <a:schemeClr val="bg1"/>
              </a:solidFill>
            </a:endParaRPr>
          </a:p>
        </p:txBody>
      </p:sp>
    </p:spTree>
    <p:extLst>
      <p:ext uri="{BB962C8B-B14F-4D97-AF65-F5344CB8AC3E}">
        <p14:creationId xmlns="" xmlns:p14="http://schemas.microsoft.com/office/powerpoint/2010/main" val="3046778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875928"/>
            <a:ext cx="2808312" cy="3756422"/>
          </a:xfrm>
          <a:prstGeom prst="rect">
            <a:avLst/>
          </a:prstGeom>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20640576">
            <a:off x="5600343" y="5048992"/>
            <a:ext cx="1502743" cy="1403525"/>
          </a:xfrm>
          <a:prstGeom prst="rect">
            <a:avLst/>
          </a:prstGeom>
        </p:spPr>
      </p:pic>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915816" y="4367909"/>
            <a:ext cx="2361879" cy="2160040"/>
          </a:xfrm>
          <a:prstGeom prst="rect">
            <a:avLst/>
          </a:prstGeom>
        </p:spPr>
      </p:pic>
      <p:pic>
        <p:nvPicPr>
          <p:cNvPr id="10" name="Picture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0" y="19802"/>
            <a:ext cx="9134423" cy="2693327"/>
          </a:xfrm>
          <a:prstGeom prst="rect">
            <a:avLst/>
          </a:prstGeom>
        </p:spPr>
      </p:pic>
      <p:pic>
        <p:nvPicPr>
          <p:cNvPr id="12" name="Picture 1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20789422">
            <a:off x="5402929" y="2874386"/>
            <a:ext cx="1635573" cy="2152819"/>
          </a:xfrm>
          <a:prstGeom prst="rect">
            <a:avLst/>
          </a:prstGeom>
        </p:spPr>
      </p:pic>
      <p:pic>
        <p:nvPicPr>
          <p:cNvPr id="11" name="Picture 10"/>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524328" y="3988342"/>
            <a:ext cx="1440160" cy="2857500"/>
          </a:xfrm>
          <a:prstGeom prst="rect">
            <a:avLst/>
          </a:prstGeom>
        </p:spPr>
      </p:pic>
      <p:pic>
        <p:nvPicPr>
          <p:cNvPr id="7" name="Picture 6"/>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rot="768017">
            <a:off x="6926127" y="2923464"/>
            <a:ext cx="1196401" cy="1648263"/>
          </a:xfrm>
          <a:prstGeom prst="rect">
            <a:avLst/>
          </a:prstGeom>
        </p:spPr>
      </p:pic>
      <p:sp>
        <p:nvSpPr>
          <p:cNvPr id="23" name="Rectangle 22">
            <a:hlinkClick r:id="rId10" action="ppaction://hlinksldjump"/>
          </p:cNvPr>
          <p:cNvSpPr/>
          <p:nvPr/>
        </p:nvSpPr>
        <p:spPr>
          <a:xfrm>
            <a:off x="-17441" y="4536924"/>
            <a:ext cx="2941390" cy="23089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SA" sz="19900" b="1" dirty="0" smtClean="0">
                <a:effectLst>
                  <a:glow rad="101600">
                    <a:schemeClr val="accent5">
                      <a:lumMod val="50000"/>
                      <a:alpha val="60000"/>
                    </a:schemeClr>
                  </a:glow>
                </a:effectLst>
              </a:rPr>
              <a:t>7</a:t>
            </a:r>
            <a:endParaRPr lang="he-IL" sz="19900" b="1" dirty="0">
              <a:effectLst>
                <a:glow rad="101600">
                  <a:schemeClr val="accent5">
                    <a:lumMod val="50000"/>
                    <a:alpha val="60000"/>
                  </a:schemeClr>
                </a:glow>
              </a:effectLst>
            </a:endParaRPr>
          </a:p>
        </p:txBody>
      </p:sp>
      <p:sp>
        <p:nvSpPr>
          <p:cNvPr id="25" name="Rectangle 24"/>
          <p:cNvSpPr/>
          <p:nvPr/>
        </p:nvSpPr>
        <p:spPr>
          <a:xfrm>
            <a:off x="2923949" y="4537546"/>
            <a:ext cx="3105286" cy="2308296"/>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19900" b="1" dirty="0" smtClean="0">
                <a:solidFill>
                  <a:schemeClr val="bg2">
                    <a:lumMod val="25000"/>
                  </a:schemeClr>
                </a:solidFill>
                <a:effectLst>
                  <a:glow rad="139700">
                    <a:schemeClr val="accent3">
                      <a:satMod val="175000"/>
                      <a:alpha val="40000"/>
                    </a:schemeClr>
                  </a:glow>
                </a:effectLst>
              </a:rPr>
              <a:t>8</a:t>
            </a:r>
            <a:endParaRPr lang="he-IL" sz="19900" b="1" dirty="0">
              <a:solidFill>
                <a:schemeClr val="bg2">
                  <a:lumMod val="25000"/>
                </a:schemeClr>
              </a:solidFill>
              <a:effectLst>
                <a:glow rad="139700">
                  <a:schemeClr val="accent3">
                    <a:satMod val="175000"/>
                    <a:alpha val="40000"/>
                  </a:schemeClr>
                </a:glow>
              </a:effectLst>
            </a:endParaRPr>
          </a:p>
        </p:txBody>
      </p:sp>
      <p:sp>
        <p:nvSpPr>
          <p:cNvPr id="27" name="Rectangle 26"/>
          <p:cNvSpPr/>
          <p:nvPr/>
        </p:nvSpPr>
        <p:spPr>
          <a:xfrm>
            <a:off x="6029236" y="4537546"/>
            <a:ext cx="3142248" cy="23082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19900" b="1" dirty="0" smtClean="0">
                <a:solidFill>
                  <a:schemeClr val="tx1">
                    <a:lumMod val="85000"/>
                    <a:lumOff val="15000"/>
                  </a:schemeClr>
                </a:solidFill>
                <a:effectLst>
                  <a:glow rad="139700">
                    <a:schemeClr val="accent5">
                      <a:satMod val="175000"/>
                      <a:alpha val="40000"/>
                    </a:schemeClr>
                  </a:glow>
                </a:effectLst>
              </a:rPr>
              <a:t>9</a:t>
            </a:r>
            <a:endParaRPr lang="he-IL" sz="19900" b="1" dirty="0">
              <a:solidFill>
                <a:schemeClr val="tx1">
                  <a:lumMod val="85000"/>
                  <a:lumOff val="15000"/>
                </a:schemeClr>
              </a:solidFill>
              <a:effectLst>
                <a:glow rad="139700">
                  <a:schemeClr val="accent5">
                    <a:satMod val="175000"/>
                    <a:alpha val="40000"/>
                  </a:schemeClr>
                </a:glow>
              </a:effectLst>
            </a:endParaRPr>
          </a:p>
        </p:txBody>
      </p:sp>
      <p:pic>
        <p:nvPicPr>
          <p:cNvPr id="2" name="j0214098.wav">
            <a:hlinkClick r:id="" action="ppaction://media"/>
          </p:cNvPr>
          <p:cNvPicPr>
            <a:picLocks noChangeAspect="1"/>
          </p:cNvPicPr>
          <p:nvPr>
            <a:videoFile r:link="rId1"/>
            <p:extLst>
              <p:ext uri="{DAA4B4D4-6D71-4841-9C94-3DE7FCFB9230}">
                <p14:media xmlns="" xmlns:p14="http://schemas.microsoft.com/office/powerpoint/2010/main" r:embed="rId11"/>
              </p:ext>
            </p:extLst>
          </p:nvPr>
        </p:nvPicPr>
        <p:blipFill>
          <a:blip r:embed="rId12" cstate="print"/>
          <a:stretch>
            <a:fillRect/>
          </a:stretch>
        </p:blipFill>
        <p:spPr>
          <a:xfrm>
            <a:off x="6962534" y="5282414"/>
            <a:ext cx="609600" cy="609600"/>
          </a:xfrm>
          <a:prstGeom prst="rect">
            <a:avLst/>
          </a:prstGeom>
        </p:spPr>
      </p:pic>
      <p:pic>
        <p:nvPicPr>
          <p:cNvPr id="9" name="Picture 8"/>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2915816" y="2811411"/>
            <a:ext cx="2304256" cy="15079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292216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88640"/>
            <a:ext cx="7211144" cy="820688"/>
          </a:xfrm>
        </p:spPr>
        <p:txBody>
          <a:bodyPr>
            <a:normAutofit/>
          </a:bodyPr>
          <a:lstStyle/>
          <a:p>
            <a:pPr algn="ctr"/>
            <a:r>
              <a:rPr lang="ar-SA" sz="4000" b="1" dirty="0" smtClean="0">
                <a:solidFill>
                  <a:schemeClr val="accent6">
                    <a:lumMod val="50000"/>
                  </a:schemeClr>
                </a:solidFill>
              </a:rPr>
              <a:t>نُشاهِـد في الخَريف حيوانات مثل :</a:t>
            </a:r>
          </a:p>
          <a:p>
            <a:pPr marL="0" indent="0">
              <a:buNone/>
            </a:pPr>
            <a:endParaRPr lang="ar-SA" sz="4000" b="1" dirty="0" smtClean="0">
              <a:solidFill>
                <a:schemeClr val="accent6">
                  <a:lumMod val="50000"/>
                </a:schemeClr>
              </a:solidFill>
            </a:endParaRPr>
          </a:p>
          <a:p>
            <a:pPr marL="0" indent="0">
              <a:buNone/>
            </a:pPr>
            <a:endParaRPr lang="ar-SA" sz="4000" b="1" dirty="0">
              <a:solidFill>
                <a:schemeClr val="accent6">
                  <a:lumMod val="50000"/>
                </a:schemeClr>
              </a:solidFill>
            </a:endParaRPr>
          </a:p>
          <a:p>
            <a:pPr marL="0" indent="0">
              <a:buNone/>
            </a:pPr>
            <a:endParaRPr lang="he-IL" sz="4000" b="1" dirty="0">
              <a:solidFill>
                <a:schemeClr val="accent6">
                  <a:lumMod val="50000"/>
                </a:schemeClr>
              </a:solidFill>
            </a:endParaRPr>
          </a:p>
        </p:txBody>
      </p:sp>
      <p:grpSp>
        <p:nvGrpSpPr>
          <p:cNvPr id="9" name="Group 8"/>
          <p:cNvGrpSpPr/>
          <p:nvPr/>
        </p:nvGrpSpPr>
        <p:grpSpPr>
          <a:xfrm>
            <a:off x="467544" y="1592796"/>
            <a:ext cx="3019614" cy="3554400"/>
            <a:chOff x="467544" y="1592796"/>
            <a:chExt cx="3019614" cy="3554400"/>
          </a:xfrm>
        </p:grpSpPr>
        <p:sp>
          <p:nvSpPr>
            <p:cNvPr id="4" name="Rectangular Callout 3"/>
            <p:cNvSpPr/>
            <p:nvPr/>
          </p:nvSpPr>
          <p:spPr>
            <a:xfrm>
              <a:off x="467544" y="1592796"/>
              <a:ext cx="2520280" cy="792088"/>
            </a:xfrm>
            <a:prstGeom prst="wedgeRectCallout">
              <a:avLst>
                <a:gd name="adj1" fmla="val -9747"/>
                <a:gd name="adj2" fmla="val 149081"/>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dirty="0" smtClean="0">
                  <a:solidFill>
                    <a:schemeClr val="accent2"/>
                  </a:solidFill>
                </a:rPr>
                <a:t>حلزونات</a:t>
              </a:r>
              <a:endParaRPr lang="he-IL" sz="4800" b="1" dirty="0">
                <a:solidFill>
                  <a:schemeClr val="accent2"/>
                </a:solidFill>
              </a:endParaRPr>
            </a:p>
          </p:txBody>
        </p:sp>
        <p:pic>
          <p:nvPicPr>
            <p:cNvPr id="6" name="Picture 5">
              <a:hlinkClick r:id="rId4" action="ppaction://hlinksldjump"/>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259632" y="3284984"/>
              <a:ext cx="2227526" cy="18622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grpSp>
        <p:nvGrpSpPr>
          <p:cNvPr id="8" name="Group 7"/>
          <p:cNvGrpSpPr/>
          <p:nvPr/>
        </p:nvGrpSpPr>
        <p:grpSpPr>
          <a:xfrm>
            <a:off x="4067944" y="1592796"/>
            <a:ext cx="2952328" cy="3554400"/>
            <a:chOff x="4067944" y="1592796"/>
            <a:chExt cx="2952328" cy="3554400"/>
          </a:xfrm>
        </p:grpSpPr>
        <p:sp>
          <p:nvSpPr>
            <p:cNvPr id="5" name="Rectangular Callout 4"/>
            <p:cNvSpPr/>
            <p:nvPr/>
          </p:nvSpPr>
          <p:spPr>
            <a:xfrm>
              <a:off x="4499992" y="1592796"/>
              <a:ext cx="2520280" cy="792088"/>
            </a:xfrm>
            <a:prstGeom prst="wedgeRectCallout">
              <a:avLst>
                <a:gd name="adj1" fmla="val 7386"/>
                <a:gd name="adj2" fmla="val 161908"/>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dirty="0" smtClean="0">
                  <a:solidFill>
                    <a:schemeClr val="accent2"/>
                  </a:solidFill>
                </a:rPr>
                <a:t>قِــطَط</a:t>
              </a:r>
              <a:endParaRPr lang="he-IL" sz="4800" b="1" dirty="0">
                <a:solidFill>
                  <a:schemeClr val="accent2"/>
                </a:solidFill>
              </a:endParaRPr>
            </a:p>
          </p:txBody>
        </p:sp>
        <p:pic>
          <p:nvPicPr>
            <p:cNvPr id="7" name="Picture 6">
              <a:hlinkClick r:id="rId6" action="ppaction://hlinksldjump"/>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067944" y="3387601"/>
              <a:ext cx="2088232" cy="175959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Tree>
    <p:extLst>
      <p:ext uri="{BB962C8B-B14F-4D97-AF65-F5344CB8AC3E}">
        <p14:creationId xmlns="" xmlns:p14="http://schemas.microsoft.com/office/powerpoint/2010/main" val="1146183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875928"/>
            <a:ext cx="2808312" cy="3756422"/>
          </a:xfrm>
          <a:prstGeom prst="rect">
            <a:avLst/>
          </a:prstGeom>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20640576">
            <a:off x="5600343" y="5048992"/>
            <a:ext cx="1502743" cy="1403525"/>
          </a:xfrm>
          <a:prstGeom prst="rect">
            <a:avLst/>
          </a:prstGeom>
        </p:spPr>
      </p:pic>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915816" y="4367909"/>
            <a:ext cx="2361879" cy="2160040"/>
          </a:xfrm>
          <a:prstGeom prst="rect">
            <a:avLst/>
          </a:prstGeom>
        </p:spPr>
      </p:pic>
      <p:pic>
        <p:nvPicPr>
          <p:cNvPr id="10" name="Picture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0" y="19802"/>
            <a:ext cx="9134423" cy="2693327"/>
          </a:xfrm>
          <a:prstGeom prst="rect">
            <a:avLst/>
          </a:prstGeom>
        </p:spPr>
      </p:pic>
      <p:pic>
        <p:nvPicPr>
          <p:cNvPr id="12" name="Picture 1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20789422">
            <a:off x="5402929" y="2874386"/>
            <a:ext cx="1635573" cy="2152819"/>
          </a:xfrm>
          <a:prstGeom prst="rect">
            <a:avLst/>
          </a:prstGeom>
        </p:spPr>
      </p:pic>
      <p:pic>
        <p:nvPicPr>
          <p:cNvPr id="11" name="Picture 10"/>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524328" y="3988342"/>
            <a:ext cx="1440160" cy="2857500"/>
          </a:xfrm>
          <a:prstGeom prst="rect">
            <a:avLst/>
          </a:prstGeom>
        </p:spPr>
      </p:pic>
      <p:pic>
        <p:nvPicPr>
          <p:cNvPr id="7" name="Picture 6"/>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rot="768017">
            <a:off x="6926127" y="2923464"/>
            <a:ext cx="1196401" cy="1648263"/>
          </a:xfrm>
          <a:prstGeom prst="rect">
            <a:avLst/>
          </a:prstGeom>
        </p:spPr>
      </p:pic>
      <p:sp>
        <p:nvSpPr>
          <p:cNvPr id="25" name="Rectangle 24">
            <a:hlinkClick r:id="rId10" action="ppaction://hlinksldjump"/>
          </p:cNvPr>
          <p:cNvSpPr/>
          <p:nvPr/>
        </p:nvSpPr>
        <p:spPr>
          <a:xfrm>
            <a:off x="2923949" y="4537546"/>
            <a:ext cx="3105286" cy="2308296"/>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19900" b="1" dirty="0" smtClean="0">
                <a:solidFill>
                  <a:schemeClr val="bg2">
                    <a:lumMod val="25000"/>
                  </a:schemeClr>
                </a:solidFill>
                <a:effectLst>
                  <a:glow rad="139700">
                    <a:schemeClr val="accent3">
                      <a:satMod val="175000"/>
                      <a:alpha val="40000"/>
                    </a:schemeClr>
                  </a:glow>
                </a:effectLst>
              </a:rPr>
              <a:t>8</a:t>
            </a:r>
            <a:endParaRPr lang="he-IL" sz="19900" b="1" dirty="0">
              <a:solidFill>
                <a:schemeClr val="bg2">
                  <a:lumMod val="25000"/>
                </a:schemeClr>
              </a:solidFill>
              <a:effectLst>
                <a:glow rad="139700">
                  <a:schemeClr val="accent3">
                    <a:satMod val="175000"/>
                    <a:alpha val="40000"/>
                  </a:schemeClr>
                </a:glow>
              </a:effectLst>
            </a:endParaRPr>
          </a:p>
        </p:txBody>
      </p:sp>
      <p:sp>
        <p:nvSpPr>
          <p:cNvPr id="27" name="Rectangle 26"/>
          <p:cNvSpPr/>
          <p:nvPr/>
        </p:nvSpPr>
        <p:spPr>
          <a:xfrm>
            <a:off x="6029236" y="4537546"/>
            <a:ext cx="3142248" cy="23082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19900" b="1" dirty="0" smtClean="0">
                <a:solidFill>
                  <a:schemeClr val="tx1">
                    <a:lumMod val="85000"/>
                    <a:lumOff val="15000"/>
                  </a:schemeClr>
                </a:solidFill>
                <a:effectLst>
                  <a:glow rad="139700">
                    <a:schemeClr val="accent5">
                      <a:satMod val="175000"/>
                      <a:alpha val="40000"/>
                    </a:schemeClr>
                  </a:glow>
                </a:effectLst>
              </a:rPr>
              <a:t>9</a:t>
            </a:r>
            <a:endParaRPr lang="he-IL" sz="19900" b="1" dirty="0">
              <a:solidFill>
                <a:schemeClr val="tx1">
                  <a:lumMod val="85000"/>
                  <a:lumOff val="15000"/>
                </a:schemeClr>
              </a:solidFill>
              <a:effectLst>
                <a:glow rad="139700">
                  <a:schemeClr val="accent5">
                    <a:satMod val="175000"/>
                    <a:alpha val="40000"/>
                  </a:schemeClr>
                </a:glow>
              </a:effectLst>
            </a:endParaRPr>
          </a:p>
        </p:txBody>
      </p:sp>
      <p:pic>
        <p:nvPicPr>
          <p:cNvPr id="2" name="j0214098.wav">
            <a:hlinkClick r:id="" action="ppaction://media"/>
          </p:cNvPr>
          <p:cNvPicPr>
            <a:picLocks noChangeAspect="1"/>
          </p:cNvPicPr>
          <p:nvPr>
            <a:videoFile r:link="rId1"/>
            <p:extLst>
              <p:ext uri="{DAA4B4D4-6D71-4841-9C94-3DE7FCFB9230}">
                <p14:media xmlns="" xmlns:p14="http://schemas.microsoft.com/office/powerpoint/2010/main" r:embed="rId11"/>
              </p:ext>
            </p:extLst>
          </p:nvPr>
        </p:nvPicPr>
        <p:blipFill>
          <a:blip r:embed="rId12" cstate="print"/>
          <a:stretch>
            <a:fillRect/>
          </a:stretch>
        </p:blipFill>
        <p:spPr>
          <a:xfrm>
            <a:off x="6962534" y="5282414"/>
            <a:ext cx="609600" cy="609600"/>
          </a:xfrm>
          <a:prstGeom prst="rect">
            <a:avLst/>
          </a:prstGeom>
        </p:spPr>
      </p:pic>
      <p:pic>
        <p:nvPicPr>
          <p:cNvPr id="9" name="Picture 8"/>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2915816" y="2811411"/>
            <a:ext cx="2304256" cy="15079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318625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00364" y="500042"/>
            <a:ext cx="5686436" cy="1082660"/>
          </a:xfrm>
        </p:spPr>
        <p:style>
          <a:lnRef idx="2">
            <a:schemeClr val="accent3"/>
          </a:lnRef>
          <a:fillRef idx="1">
            <a:schemeClr val="lt1"/>
          </a:fillRef>
          <a:effectRef idx="0">
            <a:schemeClr val="accent3"/>
          </a:effectRef>
          <a:fontRef idx="minor">
            <a:schemeClr val="dk1"/>
          </a:fontRef>
        </p:style>
        <p:txBody>
          <a:bodyPr/>
          <a:lstStyle/>
          <a:p>
            <a:pPr algn="r"/>
            <a:r>
              <a:rPr lang="ar-SA" dirty="0" smtClean="0"/>
              <a:t>موضوع اللعبة : فصل الشتاء</a:t>
            </a:r>
            <a:endParaRPr lang="en-US" dirty="0"/>
          </a:p>
        </p:txBody>
      </p:sp>
      <p:sp>
        <p:nvSpPr>
          <p:cNvPr id="3" name="مربع نص 2"/>
          <p:cNvSpPr txBox="1"/>
          <p:nvPr/>
        </p:nvSpPr>
        <p:spPr>
          <a:xfrm>
            <a:off x="2285984" y="2357430"/>
            <a:ext cx="5572164"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ar-SA" sz="3200" dirty="0" smtClean="0"/>
              <a:t>جمهور الهدف : الصف الأول</a:t>
            </a:r>
            <a:endParaRPr lang="en-US" sz="3200" dirty="0"/>
          </a:p>
        </p:txBody>
      </p:sp>
      <p:sp>
        <p:nvSpPr>
          <p:cNvPr id="4" name="مربع نص 3"/>
          <p:cNvSpPr txBox="1"/>
          <p:nvPr/>
        </p:nvSpPr>
        <p:spPr>
          <a:xfrm>
            <a:off x="1500166" y="3643314"/>
            <a:ext cx="5286412"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ar-SA" sz="2800" dirty="0" smtClean="0"/>
              <a:t>الفترة الزمنية المحددة للعبة : 15 دقيقة.</a:t>
            </a:r>
            <a:endParaRPr lang="en-US" sz="2800" dirty="0"/>
          </a:p>
        </p:txBody>
      </p:sp>
      <p:pic>
        <p:nvPicPr>
          <p:cNvPr id="6" name="صورة 5" descr="XBPCADNOZPPCAACLAA6CAMJ3G7KCA0XEG3UCABB9PQICA1LFMRBCAYAKLETCAUAA00OCAVCBEW6CA1H8Y4VCACMCDYDCA2IA37TCASRU1YZCAIDNAJ4CA5LGVZ5CATNTNOCCAFXXTRSCAJL87X7CASV88DG.jpg"/>
          <p:cNvPicPr>
            <a:picLocks noChangeAspect="1"/>
          </p:cNvPicPr>
          <p:nvPr/>
        </p:nvPicPr>
        <p:blipFill>
          <a:blip r:embed="rId2" cstate="print"/>
          <a:stretch>
            <a:fillRect/>
          </a:stretch>
        </p:blipFill>
        <p:spPr>
          <a:xfrm>
            <a:off x="214282" y="500042"/>
            <a:ext cx="1752600" cy="2114550"/>
          </a:xfrm>
          <a:prstGeom prst="ellipse">
            <a:avLst/>
          </a:prstGeom>
          <a:ln>
            <a:noFill/>
          </a:ln>
          <a:effectLst>
            <a:softEdge rad="112500"/>
          </a:effectLst>
        </p:spPr>
      </p:pic>
      <p:pic>
        <p:nvPicPr>
          <p:cNvPr id="7" name="صورة 6" descr="FAQCAK9WDCVCAR55LCWCAG1NC4VCARK3SITCAW344RBCA2TP9W0CAJWW11SCA9UKKFACACGQVP1CA3NHT44CAOQJ4V6CA7NQVD1CA1HRS3JCASFMT6QCA2CPGVWCAIGXLEICAWLBKDZCA4Y666KCAV0IU2T.jpg"/>
          <p:cNvPicPr>
            <a:picLocks noChangeAspect="1"/>
          </p:cNvPicPr>
          <p:nvPr/>
        </p:nvPicPr>
        <p:blipFill>
          <a:blip r:embed="rId3" cstate="print"/>
          <a:stretch>
            <a:fillRect/>
          </a:stretch>
        </p:blipFill>
        <p:spPr>
          <a:xfrm>
            <a:off x="6858016" y="4429132"/>
            <a:ext cx="2009781" cy="203359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8000" b="-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229600" cy="748680"/>
          </a:xfrm>
        </p:spPr>
        <p:txBody>
          <a:bodyPr>
            <a:noAutofit/>
          </a:bodyPr>
          <a:lstStyle/>
          <a:p>
            <a:r>
              <a:rPr lang="ar-SA" sz="4000" b="1" dirty="0" smtClean="0"/>
              <a:t>في الخَريــف أوراق الأشجــار الصفراء تكون : </a:t>
            </a:r>
            <a:endParaRPr lang="he-IL" sz="4000" b="1" dirty="0"/>
          </a:p>
        </p:txBody>
      </p:sp>
      <p:sp>
        <p:nvSpPr>
          <p:cNvPr id="4" name="Horizontal Scroll 3">
            <a:hlinkClick r:id="rId3" action="ppaction://hlinksldjump"/>
          </p:cNvPr>
          <p:cNvSpPr/>
          <p:nvPr/>
        </p:nvSpPr>
        <p:spPr>
          <a:xfrm>
            <a:off x="899592" y="1772816"/>
            <a:ext cx="3672408" cy="1728192"/>
          </a:xfrm>
          <a:prstGeom prst="horizontalScroll">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solidFill>
                  <a:schemeClr val="tx1"/>
                </a:solidFill>
              </a:rPr>
              <a:t>على الشّجرة</a:t>
            </a:r>
            <a:endParaRPr lang="he-IL" sz="4400" b="1" dirty="0">
              <a:solidFill>
                <a:schemeClr val="tx1"/>
              </a:solidFill>
            </a:endParaRPr>
          </a:p>
        </p:txBody>
      </p:sp>
      <p:sp>
        <p:nvSpPr>
          <p:cNvPr id="5" name="Horizontal Scroll 4">
            <a:hlinkClick r:id="rId5" action="ppaction://hlinksldjump"/>
          </p:cNvPr>
          <p:cNvSpPr/>
          <p:nvPr/>
        </p:nvSpPr>
        <p:spPr>
          <a:xfrm>
            <a:off x="2051720" y="3653408"/>
            <a:ext cx="3672408" cy="1863824"/>
          </a:xfrm>
          <a:prstGeom prst="horizontalScroll">
            <a:avLst/>
          </a:prstGeom>
          <a:blipFill>
            <a:blip r:embed="rId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chemeClr val="bg1"/>
                </a:solidFill>
              </a:rPr>
              <a:t>متساقطة على الأرض</a:t>
            </a:r>
            <a:endParaRPr lang="he-IL" sz="3200" b="1" dirty="0">
              <a:solidFill>
                <a:schemeClr val="bg1"/>
              </a:solidFill>
            </a:endParaRPr>
          </a:p>
        </p:txBody>
      </p:sp>
    </p:spTree>
    <p:extLst>
      <p:ext uri="{BB962C8B-B14F-4D97-AF65-F5344CB8AC3E}">
        <p14:creationId xmlns="" xmlns:p14="http://schemas.microsoft.com/office/powerpoint/2010/main" val="3437605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2875928"/>
            <a:ext cx="2808312" cy="3756422"/>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0640576">
            <a:off x="5600343" y="5048992"/>
            <a:ext cx="1502743" cy="1403525"/>
          </a:xfrm>
          <a:prstGeom prst="rect">
            <a:avLst/>
          </a:prstGeom>
        </p:spPr>
      </p:pic>
      <p:pic>
        <p:nvPicPr>
          <p:cNvPr id="6" name="Picture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915816" y="4367909"/>
            <a:ext cx="2361879" cy="2160040"/>
          </a:xfrm>
          <a:prstGeom prst="rect">
            <a:avLst/>
          </a:prstGeom>
        </p:spPr>
      </p:pic>
      <p:pic>
        <p:nvPicPr>
          <p:cNvPr id="10" name="Picture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0" y="19802"/>
            <a:ext cx="9134423" cy="2693327"/>
          </a:xfrm>
          <a:prstGeom prst="rect">
            <a:avLst/>
          </a:prstGeom>
        </p:spPr>
      </p:pic>
      <p:pic>
        <p:nvPicPr>
          <p:cNvPr id="12" name="Picture 1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rot="20789422">
            <a:off x="5402929" y="2874386"/>
            <a:ext cx="1635573" cy="2152819"/>
          </a:xfrm>
          <a:prstGeom prst="rect">
            <a:avLst/>
          </a:prstGeom>
        </p:spPr>
      </p:pic>
      <p:pic>
        <p:nvPicPr>
          <p:cNvPr id="11" name="Picture 10"/>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7524328" y="3988342"/>
            <a:ext cx="1440160" cy="2857500"/>
          </a:xfrm>
          <a:prstGeom prst="rect">
            <a:avLst/>
          </a:prstGeom>
        </p:spPr>
      </p:pic>
      <p:pic>
        <p:nvPicPr>
          <p:cNvPr id="7" name="Picture 6"/>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rot="768017">
            <a:off x="6926127" y="2923464"/>
            <a:ext cx="1196401" cy="1648263"/>
          </a:xfrm>
          <a:prstGeom prst="rect">
            <a:avLst/>
          </a:prstGeom>
        </p:spPr>
      </p:pic>
      <p:sp>
        <p:nvSpPr>
          <p:cNvPr id="27" name="Rectangle 26"/>
          <p:cNvSpPr/>
          <p:nvPr/>
        </p:nvSpPr>
        <p:spPr>
          <a:xfrm>
            <a:off x="6029236" y="4537546"/>
            <a:ext cx="3142248" cy="23082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19900" b="1" dirty="0" smtClean="0">
                <a:solidFill>
                  <a:schemeClr val="tx1">
                    <a:lumMod val="85000"/>
                    <a:lumOff val="15000"/>
                  </a:schemeClr>
                </a:solidFill>
                <a:effectLst>
                  <a:glow rad="139700">
                    <a:schemeClr val="accent5">
                      <a:satMod val="175000"/>
                      <a:alpha val="40000"/>
                    </a:schemeClr>
                  </a:glow>
                </a:effectLst>
              </a:rPr>
              <a:t>9</a:t>
            </a:r>
            <a:endParaRPr lang="he-IL" sz="19900" b="1" dirty="0">
              <a:solidFill>
                <a:schemeClr val="tx1">
                  <a:lumMod val="85000"/>
                  <a:lumOff val="15000"/>
                </a:schemeClr>
              </a:solidFill>
              <a:effectLst>
                <a:glow rad="139700">
                  <a:schemeClr val="accent5">
                    <a:satMod val="175000"/>
                    <a:alpha val="40000"/>
                  </a:schemeClr>
                </a:glow>
              </a:effectLst>
            </a:endParaRPr>
          </a:p>
        </p:txBody>
      </p:sp>
      <p:pic>
        <p:nvPicPr>
          <p:cNvPr id="2" name="j0214098.wav">
            <a:hlinkClick r:id="" action="ppaction://media"/>
          </p:cNvPr>
          <p:cNvPicPr>
            <a:picLocks noChangeAspect="1"/>
          </p:cNvPicPr>
          <p:nvPr>
            <a:videoFile r:link="rId1"/>
            <p:extLst>
              <p:ext uri="{DAA4B4D4-6D71-4841-9C94-3DE7FCFB9230}">
                <p14:media xmlns="" xmlns:p14="http://schemas.microsoft.com/office/powerpoint/2010/main" r:embed="rId11"/>
              </p:ext>
            </p:extLst>
          </p:nvPr>
        </p:nvPicPr>
        <p:blipFill>
          <a:blip r:embed="rId12" cstate="print"/>
          <a:stretch>
            <a:fillRect/>
          </a:stretch>
        </p:blipFill>
        <p:spPr>
          <a:xfrm>
            <a:off x="6962534" y="5282414"/>
            <a:ext cx="609600" cy="609600"/>
          </a:xfrm>
          <a:prstGeom prst="rect">
            <a:avLst/>
          </a:prstGeom>
        </p:spPr>
      </p:pic>
      <p:pic>
        <p:nvPicPr>
          <p:cNvPr id="9" name="Picture 8"/>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2915816" y="2811411"/>
            <a:ext cx="2304256" cy="15079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189635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4000" b="-2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7724" y="209104"/>
            <a:ext cx="4906888" cy="820688"/>
          </a:xfrm>
        </p:spPr>
        <p:txBody>
          <a:bodyPr>
            <a:normAutofit/>
          </a:bodyPr>
          <a:lstStyle/>
          <a:p>
            <a:r>
              <a:rPr lang="ar-SA" sz="4400" b="1" dirty="0" smtClean="0"/>
              <a:t>تُـهــاجِـر الطُّــيــور إلى :</a:t>
            </a:r>
            <a:endParaRPr lang="he-IL" sz="4400" b="1"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03648" y="3789040"/>
            <a:ext cx="6264696" cy="2448272"/>
          </a:xfrm>
          <a:prstGeom prst="rect">
            <a:avLst/>
          </a:prstGeom>
        </p:spPr>
      </p:pic>
      <p:sp>
        <p:nvSpPr>
          <p:cNvPr id="5" name="Cloud Callout 4">
            <a:hlinkClick r:id="rId4" action="ppaction://hlinksldjump"/>
          </p:cNvPr>
          <p:cNvSpPr/>
          <p:nvPr/>
        </p:nvSpPr>
        <p:spPr>
          <a:xfrm>
            <a:off x="6372200" y="1124744"/>
            <a:ext cx="2340260" cy="2304256"/>
          </a:xfrm>
          <a:prstGeom prst="cloudCallout">
            <a:avLst>
              <a:gd name="adj1" fmla="val -53066"/>
              <a:gd name="adj2" fmla="val 59828"/>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4400" b="1" dirty="0" smtClean="0">
                <a:solidFill>
                  <a:schemeClr val="accent4">
                    <a:lumMod val="75000"/>
                  </a:schemeClr>
                </a:solidFill>
              </a:rPr>
              <a:t>مــكـان بارد</a:t>
            </a:r>
            <a:endParaRPr lang="he-IL" sz="4400" b="1" dirty="0">
              <a:solidFill>
                <a:schemeClr val="accent4">
                  <a:lumMod val="75000"/>
                </a:schemeClr>
              </a:solidFill>
            </a:endParaRPr>
          </a:p>
        </p:txBody>
      </p:sp>
      <p:sp>
        <p:nvSpPr>
          <p:cNvPr id="6" name="Cloud Callout 5">
            <a:hlinkClick r:id="rId5" action="ppaction://hlinksldjump"/>
          </p:cNvPr>
          <p:cNvSpPr/>
          <p:nvPr/>
        </p:nvSpPr>
        <p:spPr>
          <a:xfrm>
            <a:off x="971600" y="1268760"/>
            <a:ext cx="2448272" cy="2229408"/>
          </a:xfrm>
          <a:prstGeom prst="cloudCallout">
            <a:avLst>
              <a:gd name="adj1" fmla="val 57013"/>
              <a:gd name="adj2" fmla="val 55018"/>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4000" b="1" dirty="0" smtClean="0">
                <a:solidFill>
                  <a:schemeClr val="accent4">
                    <a:lumMod val="75000"/>
                  </a:schemeClr>
                </a:solidFill>
              </a:rPr>
              <a:t>مَـــكـان دافئ</a:t>
            </a:r>
            <a:endParaRPr lang="he-IL" sz="4000" b="1" dirty="0">
              <a:solidFill>
                <a:schemeClr val="accent4">
                  <a:lumMod val="75000"/>
                </a:schemeClr>
              </a:solidFill>
            </a:endParaRPr>
          </a:p>
        </p:txBody>
      </p:sp>
    </p:spTree>
    <p:extLst>
      <p:ext uri="{BB962C8B-B14F-4D97-AF65-F5344CB8AC3E}">
        <p14:creationId xmlns="" xmlns:p14="http://schemas.microsoft.com/office/powerpoint/2010/main" val="2656144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2875928"/>
            <a:ext cx="2808312" cy="3756422"/>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0640576">
            <a:off x="5600343" y="5048992"/>
            <a:ext cx="1502743" cy="1403525"/>
          </a:xfrm>
          <a:prstGeom prst="rect">
            <a:avLst/>
          </a:prstGeom>
        </p:spPr>
      </p:pic>
      <p:pic>
        <p:nvPicPr>
          <p:cNvPr id="9" name="Picture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915816" y="2713128"/>
            <a:ext cx="2304256" cy="15079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915816" y="4367909"/>
            <a:ext cx="2361879" cy="2160040"/>
          </a:xfrm>
          <a:prstGeom prst="rect">
            <a:avLst/>
          </a:prstGeom>
        </p:spPr>
      </p:pic>
      <p:pic>
        <p:nvPicPr>
          <p:cNvPr id="10" name="Picture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0" y="19802"/>
            <a:ext cx="9134423" cy="2693327"/>
          </a:xfrm>
          <a:prstGeom prst="rect">
            <a:avLst/>
          </a:prstGeom>
        </p:spPr>
      </p:pic>
      <p:pic>
        <p:nvPicPr>
          <p:cNvPr id="12" name="Picture 11"/>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rot="20789422">
            <a:off x="5506525" y="2874386"/>
            <a:ext cx="1635573" cy="2152819"/>
          </a:xfrm>
          <a:prstGeom prst="rect">
            <a:avLst/>
          </a:prstGeom>
        </p:spPr>
      </p:pic>
      <p:pic>
        <p:nvPicPr>
          <p:cNvPr id="11" name="Picture 10"/>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7701816" y="3988342"/>
            <a:ext cx="1442184" cy="2857500"/>
          </a:xfrm>
          <a:prstGeom prst="rect">
            <a:avLst/>
          </a:prstGeom>
        </p:spPr>
      </p:pic>
      <p:pic>
        <p:nvPicPr>
          <p:cNvPr id="7" name="Picture 6"/>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rot="768017">
            <a:off x="7147528" y="2882827"/>
            <a:ext cx="1196401" cy="1648263"/>
          </a:xfrm>
          <a:prstGeom prst="rect">
            <a:avLst/>
          </a:prstGeom>
        </p:spPr>
      </p:pic>
      <p:pic>
        <p:nvPicPr>
          <p:cNvPr id="5" name="j0214098.wav">
            <a:hlinkClick r:id="" action="ppaction://media"/>
          </p:cNvPr>
          <p:cNvPicPr>
            <a:picLocks noChangeAspect="1"/>
          </p:cNvPicPr>
          <p:nvPr>
            <a:videoFile r:link="rId1"/>
            <p:extLst>
              <p:ext uri="{DAA4B4D4-6D71-4841-9C94-3DE7FCFB9230}">
                <p14:media xmlns="" xmlns:p14="http://schemas.microsoft.com/office/powerpoint/2010/main" r:embed="rId12"/>
              </p:ext>
            </p:extLst>
          </p:nvPr>
        </p:nvPicPr>
        <p:blipFill>
          <a:blip r:embed="rId13" cstate="print"/>
          <a:stretch>
            <a:fillRect/>
          </a:stretch>
        </p:blipFill>
        <p:spPr>
          <a:xfrm>
            <a:off x="5436096" y="6035450"/>
            <a:ext cx="609600" cy="609600"/>
          </a:xfrm>
          <a:prstGeom prst="rect">
            <a:avLst/>
          </a:prstGeom>
        </p:spPr>
      </p:pic>
    </p:spTree>
    <p:extLst>
      <p:ext uri="{BB962C8B-B14F-4D97-AF65-F5344CB8AC3E}">
        <p14:creationId xmlns="" xmlns:p14="http://schemas.microsoft.com/office/powerpoint/2010/main" val="31994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7" fill="hold" display="0">
                  <p:stCondLst>
                    <p:cond delay="indefinite"/>
                  </p:stCondLst>
                  <p:endCondLst>
                    <p:cond evt="onStopAudio" delay="0">
                      <p:tgtEl>
                        <p:sldTgt/>
                      </p:tgtEl>
                    </p:cond>
                  </p:endCondLst>
                </p:cTn>
                <p:tgtEl>
                  <p:spTgt spid="5"/>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4" name="Explosion 2 3"/>
          <p:cNvSpPr/>
          <p:nvPr/>
        </p:nvSpPr>
        <p:spPr>
          <a:xfrm>
            <a:off x="1115616" y="-100558"/>
            <a:ext cx="5695156" cy="4348956"/>
          </a:xfrm>
          <a:prstGeom prst="irregularSeal2">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chemeClr val="tx1">
                    <a:lumMod val="95000"/>
                    <a:lumOff val="5000"/>
                  </a:schemeClr>
                </a:solidFill>
                <a:effectLst>
                  <a:glow rad="228600">
                    <a:schemeClr val="accent2">
                      <a:satMod val="175000"/>
                      <a:alpha val="40000"/>
                    </a:schemeClr>
                  </a:glow>
                </a:effectLst>
              </a:rPr>
              <a:t>أحسَنتُم ،، عملٌ جَمــيل </a:t>
            </a:r>
            <a:endParaRPr lang="he-IL" sz="4400" b="1" dirty="0">
              <a:solidFill>
                <a:schemeClr val="tx1">
                  <a:lumMod val="95000"/>
                  <a:lumOff val="5000"/>
                </a:schemeClr>
              </a:solidFill>
              <a:effectLst>
                <a:glow rad="228600">
                  <a:schemeClr val="accent2">
                    <a:satMod val="175000"/>
                    <a:alpha val="40000"/>
                  </a:schemeClr>
                </a:glow>
              </a:effectLst>
            </a:endParaRPr>
          </a:p>
          <a:p>
            <a:pPr algn="ctr"/>
            <a:endParaRPr lang="he-IL" sz="4400" b="1" dirty="0">
              <a:solidFill>
                <a:srgbClr val="0070C0"/>
              </a:solidFill>
            </a:endParaRPr>
          </a:p>
        </p:txBody>
      </p:sp>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0399123">
            <a:off x="6728142" y="3750795"/>
            <a:ext cx="1982380" cy="23614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203848" y="5475594"/>
            <a:ext cx="1355328" cy="1279668"/>
          </a:xfrm>
          <a:prstGeom prst="rect">
            <a:avLst/>
          </a:prstGeom>
        </p:spPr>
      </p:pic>
      <p:pic>
        <p:nvPicPr>
          <p:cNvPr id="7" name="Picture 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20711036">
            <a:off x="4651256" y="3942540"/>
            <a:ext cx="1781944" cy="1977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383894" y="139812"/>
            <a:ext cx="2598812" cy="31944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j0214098.wav">
            <a:hlinkClick r:id="" action="ppaction://media"/>
          </p:cNvPr>
          <p:cNvPicPr>
            <a:picLocks noChangeAspect="1"/>
          </p:cNvPicPr>
          <p:nvPr>
            <a:videoFile r:link="rId1"/>
            <p:extLst>
              <p:ext uri="{DAA4B4D4-6D71-4841-9C94-3DE7FCFB9230}">
                <p14:media xmlns="" xmlns:p14="http://schemas.microsoft.com/office/powerpoint/2010/main" r:embed="rId9"/>
              </p:ext>
            </p:extLst>
          </p:nvPr>
        </p:nvPicPr>
        <p:blipFill>
          <a:blip r:embed="rId10" cstate="print"/>
          <a:stretch>
            <a:fillRect/>
          </a:stretch>
        </p:blipFill>
        <p:spPr>
          <a:xfrm>
            <a:off x="481360" y="908720"/>
            <a:ext cx="609600" cy="609600"/>
          </a:xfrm>
          <a:prstGeom prst="rect">
            <a:avLst/>
          </a:prstGeom>
        </p:spPr>
      </p:pic>
    </p:spTree>
    <p:extLst>
      <p:ext uri="{BB962C8B-B14F-4D97-AF65-F5344CB8AC3E}">
        <p14:creationId xmlns="" xmlns:p14="http://schemas.microsoft.com/office/powerpoint/2010/main" val="157151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7" fill="hold" display="0">
                  <p:stCondLst>
                    <p:cond delay="indefinite"/>
                  </p:stCondLst>
                  <p:endCondLst>
                    <p:cond evt="onStopAudio" delay="0">
                      <p:tgtEl>
                        <p:sldTgt/>
                      </p:tgtEl>
                    </p:cond>
                  </p:endCondLst>
                </p:cTn>
                <p:tgtEl>
                  <p:spTgt spid="9"/>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348880"/>
            <a:ext cx="8229600" cy="1143000"/>
          </a:xfrm>
        </p:spPr>
        <p:txBody>
          <a:bodyPr>
            <a:noAutofit/>
          </a:bodyPr>
          <a:lstStyle/>
          <a:p>
            <a:r>
              <a:rPr lang="ar-SA" sz="6000" b="1" dirty="0" smtClean="0"/>
              <a:t>مـــاذا تَرَوْنَ </a:t>
            </a:r>
            <a:br>
              <a:rPr lang="ar-SA" sz="6000" b="1" dirty="0" smtClean="0"/>
            </a:br>
            <a:r>
              <a:rPr lang="ar-SA" sz="6000" b="1" dirty="0" smtClean="0"/>
              <a:t>في الصورة </a:t>
            </a:r>
            <a:br>
              <a:rPr lang="ar-SA" sz="6000" b="1" dirty="0" smtClean="0"/>
            </a:br>
            <a:r>
              <a:rPr lang="ar-SA" sz="6000" b="1" dirty="0" smtClean="0"/>
              <a:t>التي </a:t>
            </a:r>
            <a:br>
              <a:rPr lang="ar-SA" sz="6000" b="1" dirty="0" smtClean="0"/>
            </a:br>
            <a:r>
              <a:rPr lang="ar-SA" sz="6000" b="1" dirty="0" smtClean="0"/>
              <a:t>حَصَلْتُم عليها ؟</a:t>
            </a:r>
            <a:endParaRPr lang="he-IL" sz="6000" b="1" dirty="0"/>
          </a:p>
        </p:txBody>
      </p:sp>
    </p:spTree>
    <p:extLst>
      <p:ext uri="{BB962C8B-B14F-4D97-AF65-F5344CB8AC3E}">
        <p14:creationId xmlns="" xmlns:p14="http://schemas.microsoft.com/office/powerpoint/2010/main" val="2035891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875928"/>
            <a:ext cx="2808312" cy="3756422"/>
          </a:xfrm>
          <a:prstGeom prst="rect">
            <a:avLst/>
          </a:prstGeom>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20640576">
            <a:off x="5600343" y="5048992"/>
            <a:ext cx="1502743" cy="1403525"/>
          </a:xfrm>
          <a:prstGeom prst="rect">
            <a:avLst/>
          </a:prstGeom>
        </p:spPr>
      </p:pic>
      <p:pic>
        <p:nvPicPr>
          <p:cNvPr id="9" name="Pictur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808312" y="2768617"/>
            <a:ext cx="2304256" cy="15079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812218" y="4438549"/>
            <a:ext cx="2361879" cy="2160040"/>
          </a:xfrm>
          <a:prstGeom prst="rect">
            <a:avLst/>
          </a:prstGeom>
        </p:spPr>
      </p:pic>
      <p:pic>
        <p:nvPicPr>
          <p:cNvPr id="10" name="Picture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0" y="19802"/>
            <a:ext cx="9134423" cy="2693327"/>
          </a:xfrm>
          <a:prstGeom prst="rect">
            <a:avLst/>
          </a:prstGeom>
        </p:spPr>
      </p:pic>
      <p:pic>
        <p:nvPicPr>
          <p:cNvPr id="12" name="Picture 1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rot="20789422">
            <a:off x="5402929" y="2874386"/>
            <a:ext cx="1635573" cy="2152819"/>
          </a:xfrm>
          <a:prstGeom prst="rect">
            <a:avLst/>
          </a:prstGeom>
        </p:spPr>
      </p:pic>
      <p:pic>
        <p:nvPicPr>
          <p:cNvPr id="11" name="Picture 10"/>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7399142" y="3994150"/>
            <a:ext cx="1733569" cy="2857500"/>
          </a:xfrm>
          <a:prstGeom prst="rect">
            <a:avLst/>
          </a:prstGeom>
        </p:spPr>
      </p:pic>
      <p:pic>
        <p:nvPicPr>
          <p:cNvPr id="7" name="Picture 6"/>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rot="768017">
            <a:off x="6926127" y="2923464"/>
            <a:ext cx="1196401" cy="1648263"/>
          </a:xfrm>
          <a:prstGeom prst="rect">
            <a:avLst/>
          </a:prstGeom>
        </p:spPr>
      </p:pic>
    </p:spTree>
    <p:extLst>
      <p:ext uri="{BB962C8B-B14F-4D97-AF65-F5344CB8AC3E}">
        <p14:creationId xmlns="" xmlns:p14="http://schemas.microsoft.com/office/powerpoint/2010/main" val="3199448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5000" b="-4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5661248"/>
            <a:ext cx="7704856" cy="936104"/>
          </a:xfrm>
        </p:spPr>
        <p:txBody>
          <a:bodyPr>
            <a:noAutofit/>
          </a:bodyPr>
          <a:lstStyle/>
          <a:p>
            <a:pPr algn="ctr"/>
            <a:r>
              <a:rPr lang="ar-SA" sz="4800" b="1" dirty="0" smtClean="0">
                <a:effectLst>
                  <a:glow rad="228600">
                    <a:schemeClr val="accent6">
                      <a:satMod val="175000"/>
                      <a:alpha val="40000"/>
                    </a:schemeClr>
                  </a:glow>
                </a:effectLst>
              </a:rPr>
              <a:t>إذاً مــوضــوع درسِنـــا اليوم عن :</a:t>
            </a:r>
          </a:p>
          <a:p>
            <a:pPr algn="ctr"/>
            <a:endParaRPr lang="ar-SA" sz="4800" b="1" dirty="0"/>
          </a:p>
        </p:txBody>
      </p:sp>
      <p:sp>
        <p:nvSpPr>
          <p:cNvPr id="4" name="Oval 3">
            <a:hlinkClick r:id="rId3" action="ppaction://hlinksldjump" highlightClick="1">
              <a:snd r:embed="rId4" name="bomb.wav"/>
            </a:hlinkClick>
          </p:cNvPr>
          <p:cNvSpPr/>
          <p:nvPr/>
        </p:nvSpPr>
        <p:spPr>
          <a:xfrm>
            <a:off x="5364088" y="332656"/>
            <a:ext cx="2304256"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solidFill>
                  <a:schemeClr val="bg1"/>
                </a:solidFill>
                <a:effectLst>
                  <a:glow rad="228600">
                    <a:schemeClr val="accent2">
                      <a:satMod val="175000"/>
                      <a:alpha val="40000"/>
                    </a:schemeClr>
                  </a:glow>
                </a:effectLst>
              </a:rPr>
              <a:t>فصل الربيع</a:t>
            </a:r>
            <a:endParaRPr lang="he-IL" sz="4400" b="1" dirty="0">
              <a:solidFill>
                <a:schemeClr val="bg1"/>
              </a:solidFill>
              <a:effectLst>
                <a:glow rad="228600">
                  <a:schemeClr val="accent2">
                    <a:satMod val="175000"/>
                    <a:alpha val="40000"/>
                  </a:schemeClr>
                </a:glow>
              </a:effectLst>
            </a:endParaRPr>
          </a:p>
        </p:txBody>
      </p:sp>
      <p:sp>
        <p:nvSpPr>
          <p:cNvPr id="8" name="Oval 7">
            <a:hlinkClick r:id="rId3" action="ppaction://hlinksldjump"/>
          </p:cNvPr>
          <p:cNvSpPr/>
          <p:nvPr/>
        </p:nvSpPr>
        <p:spPr>
          <a:xfrm>
            <a:off x="1835696" y="2924944"/>
            <a:ext cx="2304256"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solidFill>
                  <a:schemeClr val="bg1"/>
                </a:solidFill>
                <a:effectLst>
                  <a:glow rad="228600">
                    <a:schemeClr val="accent2">
                      <a:satMod val="175000"/>
                      <a:alpha val="40000"/>
                    </a:schemeClr>
                  </a:glow>
                </a:effectLst>
              </a:rPr>
              <a:t>فصل الخريف</a:t>
            </a:r>
            <a:endParaRPr lang="he-IL" sz="4400" b="1" dirty="0">
              <a:solidFill>
                <a:schemeClr val="bg1"/>
              </a:solidFill>
              <a:effectLst>
                <a:glow rad="228600">
                  <a:schemeClr val="accent2">
                    <a:satMod val="175000"/>
                    <a:alpha val="40000"/>
                  </a:schemeClr>
                </a:glow>
              </a:effectLst>
            </a:endParaRPr>
          </a:p>
        </p:txBody>
      </p:sp>
      <p:sp>
        <p:nvSpPr>
          <p:cNvPr id="9" name="Oval 8">
            <a:hlinkClick r:id="rId5" action="ppaction://hlinksldjump"/>
          </p:cNvPr>
          <p:cNvSpPr/>
          <p:nvPr/>
        </p:nvSpPr>
        <p:spPr>
          <a:xfrm>
            <a:off x="1835696" y="332656"/>
            <a:ext cx="2304256"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solidFill>
                  <a:schemeClr val="bg1"/>
                </a:solidFill>
                <a:effectLst>
                  <a:glow rad="228600">
                    <a:schemeClr val="accent2">
                      <a:satMod val="175000"/>
                      <a:alpha val="40000"/>
                    </a:schemeClr>
                  </a:glow>
                </a:effectLst>
              </a:rPr>
              <a:t>فصل الشتاء</a:t>
            </a:r>
            <a:endParaRPr lang="he-IL" sz="4400" b="1" dirty="0">
              <a:solidFill>
                <a:schemeClr val="bg1"/>
              </a:solidFill>
              <a:effectLst>
                <a:glow rad="228600">
                  <a:schemeClr val="accent2">
                    <a:satMod val="175000"/>
                    <a:alpha val="40000"/>
                  </a:schemeClr>
                </a:glow>
              </a:effectLst>
            </a:endParaRPr>
          </a:p>
        </p:txBody>
      </p:sp>
      <p:sp>
        <p:nvSpPr>
          <p:cNvPr id="10" name="Oval 9">
            <a:hlinkClick r:id="rId3" action="ppaction://hlinksldjump"/>
          </p:cNvPr>
          <p:cNvSpPr/>
          <p:nvPr/>
        </p:nvSpPr>
        <p:spPr>
          <a:xfrm>
            <a:off x="5076056" y="2924944"/>
            <a:ext cx="2304256"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solidFill>
                  <a:schemeClr val="bg1"/>
                </a:solidFill>
                <a:effectLst>
                  <a:glow rad="228600">
                    <a:schemeClr val="accent2">
                      <a:satMod val="175000"/>
                      <a:alpha val="40000"/>
                    </a:schemeClr>
                  </a:glow>
                </a:effectLst>
              </a:rPr>
              <a:t>فصل الصيف</a:t>
            </a:r>
            <a:endParaRPr lang="he-IL" sz="4400" b="1" dirty="0">
              <a:solidFill>
                <a:schemeClr val="bg1"/>
              </a:solidFill>
              <a:effectLst>
                <a:glow rad="228600">
                  <a:schemeClr val="accent2">
                    <a:satMod val="175000"/>
                    <a:alpha val="40000"/>
                  </a:schemeClr>
                </a:glow>
              </a:effectLst>
            </a:endParaRPr>
          </a:p>
        </p:txBody>
      </p:sp>
    </p:spTree>
    <p:extLst>
      <p:ext uri="{BB962C8B-B14F-4D97-AF65-F5344CB8AC3E}">
        <p14:creationId xmlns="" xmlns:p14="http://schemas.microsoft.com/office/powerpoint/2010/main" val="4039890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4572000" cy="6858000"/>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00" y="3826318"/>
            <a:ext cx="4572000" cy="3048000"/>
          </a:xfrm>
          <a:prstGeom prst="rect">
            <a:avLst/>
          </a:prstGeom>
        </p:spPr>
      </p:pic>
      <p:sp>
        <p:nvSpPr>
          <p:cNvPr id="6" name="Cloud Callout 5"/>
          <p:cNvSpPr/>
          <p:nvPr/>
        </p:nvSpPr>
        <p:spPr>
          <a:xfrm>
            <a:off x="4716016" y="0"/>
            <a:ext cx="3960440" cy="3573016"/>
          </a:xfrm>
          <a:prstGeom prst="cloudCallout">
            <a:avLst>
              <a:gd name="adj1" fmla="val -35492"/>
              <a:gd name="adj2" fmla="val 5657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dirty="0" smtClean="0">
                <a:solidFill>
                  <a:srgbClr val="FF0000"/>
                </a:solidFill>
                <a:effectLst>
                  <a:glow rad="101600">
                    <a:srgbClr val="FFFF00">
                      <a:alpha val="60000"/>
                    </a:srgbClr>
                  </a:glow>
                </a:effectLst>
              </a:rPr>
              <a:t>أخــطَــأت !!!</a:t>
            </a:r>
            <a:endParaRPr lang="ar-SA" sz="4800" b="1" dirty="0">
              <a:solidFill>
                <a:srgbClr val="FF0000"/>
              </a:solidFill>
              <a:effectLst>
                <a:glow rad="101600">
                  <a:srgbClr val="FFFF00">
                    <a:alpha val="60000"/>
                  </a:srgbClr>
                </a:glow>
              </a:effectLst>
            </a:endParaRPr>
          </a:p>
          <a:p>
            <a:pPr algn="ctr"/>
            <a:r>
              <a:rPr lang="ar-SA" sz="4800" b="1" dirty="0" smtClean="0">
                <a:solidFill>
                  <a:srgbClr val="FF0000"/>
                </a:solidFill>
                <a:effectLst>
                  <a:glow rad="101600">
                    <a:srgbClr val="FFFF00">
                      <a:alpha val="60000"/>
                    </a:srgbClr>
                  </a:glow>
                </a:effectLst>
              </a:rPr>
              <a:t>حــاوِل مرّة ثـــانية </a:t>
            </a:r>
            <a:endParaRPr lang="he-IL" sz="4800" b="1" dirty="0">
              <a:solidFill>
                <a:srgbClr val="FF0000"/>
              </a:solidFill>
              <a:effectLst>
                <a:glow rad="101600">
                  <a:srgbClr val="FFFF00">
                    <a:alpha val="60000"/>
                  </a:srgbClr>
                </a:glow>
              </a:effectLst>
            </a:endParaRPr>
          </a:p>
        </p:txBody>
      </p:sp>
    </p:spTree>
    <p:extLst>
      <p:ext uri="{BB962C8B-B14F-4D97-AF65-F5344CB8AC3E}">
        <p14:creationId xmlns="" xmlns:p14="http://schemas.microsoft.com/office/powerpoint/2010/main" val="1310063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SA" sz="7200" b="1" u="sng" dirty="0" smtClean="0">
                <a:solidFill>
                  <a:srgbClr val="00B050"/>
                </a:solidFill>
                <a:effectLst>
                  <a:glow rad="139700">
                    <a:schemeClr val="accent4">
                      <a:satMod val="175000"/>
                      <a:alpha val="40000"/>
                    </a:schemeClr>
                  </a:glow>
                </a:effectLst>
              </a:rPr>
              <a:t>فَصْلَ الشّــتـاءِ </a:t>
            </a:r>
            <a:endParaRPr lang="he-IL" sz="7200" b="1" u="sng" dirty="0">
              <a:solidFill>
                <a:srgbClr val="00B050"/>
              </a:solidFill>
              <a:effectLst>
                <a:glow rad="139700">
                  <a:schemeClr val="accent4">
                    <a:satMod val="175000"/>
                    <a:alpha val="40000"/>
                  </a:schemeClr>
                </a:glow>
              </a:effectLst>
            </a:endParaRPr>
          </a:p>
        </p:txBody>
      </p:sp>
      <p:sp>
        <p:nvSpPr>
          <p:cNvPr id="4" name="Action Button: Movie 3">
            <a:hlinkClick r:id="rId3" highlightClick="1"/>
          </p:cNvPr>
          <p:cNvSpPr/>
          <p:nvPr/>
        </p:nvSpPr>
        <p:spPr>
          <a:xfrm>
            <a:off x="6300192" y="4689039"/>
            <a:ext cx="2520280" cy="1872208"/>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t>أغنية</a:t>
            </a:r>
            <a:endParaRPr lang="he-IL" sz="3600" b="1" dirty="0"/>
          </a:p>
        </p:txBody>
      </p:sp>
    </p:spTree>
    <p:extLst>
      <p:ext uri="{BB962C8B-B14F-4D97-AF65-F5344CB8AC3E}">
        <p14:creationId xmlns="" xmlns:p14="http://schemas.microsoft.com/office/powerpoint/2010/main" val="3645419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2976" y="1071546"/>
            <a:ext cx="6643734" cy="1143000"/>
          </a:xfrm>
        </p:spPr>
        <p:style>
          <a:lnRef idx="3">
            <a:schemeClr val="lt1"/>
          </a:lnRef>
          <a:fillRef idx="1">
            <a:schemeClr val="accent3"/>
          </a:fillRef>
          <a:effectRef idx="1">
            <a:schemeClr val="accent3"/>
          </a:effectRef>
          <a:fontRef idx="minor">
            <a:schemeClr val="lt1"/>
          </a:fontRef>
        </p:style>
        <p:txBody>
          <a:bodyPr/>
          <a:lstStyle/>
          <a:p>
            <a:r>
              <a:rPr lang="ar-SA" dirty="0" smtClean="0"/>
              <a:t>التسلسل الملائم للعبة : افتتاحية </a:t>
            </a:r>
            <a:endParaRPr lang="en-US" dirty="0"/>
          </a:p>
        </p:txBody>
      </p:sp>
      <p:sp>
        <p:nvSpPr>
          <p:cNvPr id="3" name="مربع نص 2"/>
          <p:cNvSpPr txBox="1"/>
          <p:nvPr/>
        </p:nvSpPr>
        <p:spPr>
          <a:xfrm>
            <a:off x="1142976" y="2643182"/>
            <a:ext cx="6715172" cy="304698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ar-SA" sz="2400" b="1" dirty="0" smtClean="0">
                <a:solidFill>
                  <a:schemeClr val="accent3">
                    <a:lumMod val="50000"/>
                  </a:schemeClr>
                </a:solidFill>
              </a:rPr>
              <a:t>التعليل : لقد قمت بوضع تسلسل اللعبة في الحصة كافتتاحية فالهدف من اللعبة هو تعرف الطلاب إلى موضوع الدرس وهو ”الشتاء“ بطريقة مشوقة وفعالة, فأسئلة اللعبة هي أسئلة مراجعة للمادة السابقة التي تعلمها الطلاب وبهذه اللعبة قمت بتحقيق هدفين فلقد قام الطلاب بالمراجعة على المادة السابقة وكان لديهم الحافز لمعرفة موضوع الدرس الجديد, بلاضافة إلى أن اللعبة التعليمية في بداية الدرس كانت وسيلة ممتازة للفت انتباه الطلاب وجذبهم للحصة وتشويقهم لمعرفة المزيد.</a:t>
            </a:r>
            <a:endParaRPr lang="en-US" sz="2400" b="1" dirty="0">
              <a:solidFill>
                <a:schemeClr val="accent3">
                  <a:lumMod val="50000"/>
                </a:schemeClr>
              </a:solidFill>
            </a:endParaRPr>
          </a:p>
        </p:txBody>
      </p:sp>
      <p:pic>
        <p:nvPicPr>
          <p:cNvPr id="4" name="صورة 3" descr="NW5CAYA0E6YCA6TXUCZCAH5J29WCAL1CD1SCAQRQXI4CAGFK31WCA46Q4WDCA2B6TC9CALUHVS2CAVC8LXMCAQ96U9HCAYO2459CACQ2GGUCA03OZLECATKMLCYCAS1UYOKCAVBELSACACSOH95CAAKS11I.jpg"/>
          <p:cNvPicPr>
            <a:picLocks noChangeAspect="1"/>
          </p:cNvPicPr>
          <p:nvPr/>
        </p:nvPicPr>
        <p:blipFill>
          <a:blip r:embed="rId2" cstate="print"/>
          <a:stretch>
            <a:fillRect/>
          </a:stretch>
        </p:blipFill>
        <p:spPr>
          <a:xfrm>
            <a:off x="7929586" y="857232"/>
            <a:ext cx="1071571" cy="1500198"/>
          </a:xfrm>
          <a:prstGeom prst="rect">
            <a:avLst/>
          </a:prstGeom>
        </p:spPr>
      </p:pic>
      <p:pic>
        <p:nvPicPr>
          <p:cNvPr id="5" name="صورة 4" descr="NW5CAYA0E6YCA6TXUCZCAH5J29WCAL1CD1SCAQRQXI4CAGFK31WCA46Q4WDCA2B6TC9CALUHVS2CAVC8LXMCAQ96U9HCAYO2459CACQ2GGUCA03OZLECATKMLCYCAS1UYOKCAVBELSACACSOH95CAAKS11I.jpg"/>
          <p:cNvPicPr>
            <a:picLocks noChangeAspect="1"/>
          </p:cNvPicPr>
          <p:nvPr/>
        </p:nvPicPr>
        <p:blipFill>
          <a:blip r:embed="rId2" cstate="print"/>
          <a:stretch>
            <a:fillRect/>
          </a:stretch>
        </p:blipFill>
        <p:spPr>
          <a:xfrm>
            <a:off x="0" y="928670"/>
            <a:ext cx="1071571" cy="150019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512" y="3356992"/>
            <a:ext cx="7772400" cy="1470025"/>
          </a:xfrm>
        </p:spPr>
        <p:txBody>
          <a:bodyPr>
            <a:noAutofit/>
          </a:bodyPr>
          <a:lstStyle/>
          <a:p>
            <a:r>
              <a:rPr lang="ar-SA" sz="13800" b="1" dirty="0" smtClean="0"/>
              <a:t>هـــيّـــا بــنا لِـنلعَب معــــاً !</a:t>
            </a:r>
            <a:endParaRPr lang="he-IL" sz="13800" b="1" dirty="0"/>
          </a:p>
        </p:txBody>
      </p:sp>
    </p:spTree>
    <p:extLst>
      <p:ext uri="{BB962C8B-B14F-4D97-AF65-F5344CB8AC3E}">
        <p14:creationId xmlns="" xmlns:p14="http://schemas.microsoft.com/office/powerpoint/2010/main" val="544218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875928"/>
            <a:ext cx="2808312" cy="3756422"/>
          </a:xfrm>
          <a:prstGeom prst="rect">
            <a:avLst/>
          </a:prstGeom>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20640576">
            <a:off x="5600343" y="5048992"/>
            <a:ext cx="1502743" cy="1403525"/>
          </a:xfrm>
          <a:prstGeom prst="rect">
            <a:avLst/>
          </a:prstGeom>
        </p:spPr>
      </p:pic>
      <p:pic>
        <p:nvPicPr>
          <p:cNvPr id="9" name="Pictur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915816" y="2713128"/>
            <a:ext cx="2304256" cy="15079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915816" y="4367909"/>
            <a:ext cx="2361879" cy="2160040"/>
          </a:xfrm>
          <a:prstGeom prst="rect">
            <a:avLst/>
          </a:prstGeom>
        </p:spPr>
      </p:pic>
      <p:pic>
        <p:nvPicPr>
          <p:cNvPr id="10" name="Picture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32115" y="19802"/>
            <a:ext cx="8802308" cy="2693327"/>
          </a:xfrm>
          <a:prstGeom prst="rect">
            <a:avLst/>
          </a:prstGeom>
        </p:spPr>
      </p:pic>
      <p:pic>
        <p:nvPicPr>
          <p:cNvPr id="12" name="Picture 1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rot="20789422">
            <a:off x="5402929" y="2874386"/>
            <a:ext cx="1635573" cy="2152819"/>
          </a:xfrm>
          <a:prstGeom prst="rect">
            <a:avLst/>
          </a:prstGeom>
        </p:spPr>
      </p:pic>
      <p:pic>
        <p:nvPicPr>
          <p:cNvPr id="11" name="Picture 10"/>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7524328" y="3988342"/>
            <a:ext cx="1440160" cy="2857500"/>
          </a:xfrm>
          <a:prstGeom prst="rect">
            <a:avLst/>
          </a:prstGeom>
        </p:spPr>
      </p:pic>
      <p:pic>
        <p:nvPicPr>
          <p:cNvPr id="7" name="Picture 6"/>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rot="768017">
            <a:off x="6926127" y="2923464"/>
            <a:ext cx="1196401" cy="1648263"/>
          </a:xfrm>
          <a:prstGeom prst="rect">
            <a:avLst/>
          </a:prstGeom>
        </p:spPr>
      </p:pic>
      <p:sp>
        <p:nvSpPr>
          <p:cNvPr id="13" name="Rectangle 12">
            <a:hlinkClick r:id="rId11" action="ppaction://hlinksldjump"/>
          </p:cNvPr>
          <p:cNvSpPr/>
          <p:nvPr/>
        </p:nvSpPr>
        <p:spPr>
          <a:xfrm>
            <a:off x="-17441" y="-12158"/>
            <a:ext cx="2915816" cy="2384511"/>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19900" b="1" dirty="0" smtClean="0">
                <a:solidFill>
                  <a:srgbClr val="00B050"/>
                </a:solidFill>
                <a:effectLst>
                  <a:glow rad="139700">
                    <a:schemeClr val="bg1">
                      <a:alpha val="40000"/>
                    </a:schemeClr>
                  </a:glow>
                </a:effectLst>
              </a:rPr>
              <a:t>1</a:t>
            </a:r>
            <a:endParaRPr lang="he-IL" sz="19900" b="1" dirty="0">
              <a:solidFill>
                <a:srgbClr val="00B050"/>
              </a:solidFill>
              <a:effectLst>
                <a:glow rad="139700">
                  <a:schemeClr val="bg1">
                    <a:alpha val="40000"/>
                  </a:schemeClr>
                </a:glow>
              </a:effectLst>
            </a:endParaRPr>
          </a:p>
        </p:txBody>
      </p:sp>
      <p:sp>
        <p:nvSpPr>
          <p:cNvPr id="17" name="Rectangle 16"/>
          <p:cNvSpPr/>
          <p:nvPr/>
        </p:nvSpPr>
        <p:spPr>
          <a:xfrm>
            <a:off x="6029236" y="-12158"/>
            <a:ext cx="3097324" cy="2384511"/>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19900" b="1" dirty="0" smtClean="0">
                <a:solidFill>
                  <a:schemeClr val="accent4">
                    <a:lumMod val="60000"/>
                    <a:lumOff val="40000"/>
                  </a:schemeClr>
                </a:solidFill>
                <a:effectLst>
                  <a:glow rad="228600">
                    <a:schemeClr val="accent2">
                      <a:satMod val="175000"/>
                      <a:alpha val="40000"/>
                    </a:schemeClr>
                  </a:glow>
                </a:effectLst>
              </a:rPr>
              <a:t>3</a:t>
            </a:r>
            <a:endParaRPr lang="he-IL" sz="19900" b="1" dirty="0">
              <a:solidFill>
                <a:schemeClr val="accent4">
                  <a:lumMod val="60000"/>
                  <a:lumOff val="40000"/>
                </a:schemeClr>
              </a:solidFill>
              <a:effectLst>
                <a:glow rad="228600">
                  <a:schemeClr val="accent2">
                    <a:satMod val="175000"/>
                    <a:alpha val="40000"/>
                  </a:schemeClr>
                </a:glow>
              </a:effectLst>
            </a:endParaRPr>
          </a:p>
        </p:txBody>
      </p:sp>
      <p:sp>
        <p:nvSpPr>
          <p:cNvPr id="18" name="Rectangle 17"/>
          <p:cNvSpPr/>
          <p:nvPr/>
        </p:nvSpPr>
        <p:spPr>
          <a:xfrm>
            <a:off x="2889433" y="-12157"/>
            <a:ext cx="3105286" cy="238451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19900" b="1" dirty="0" smtClean="0">
                <a:solidFill>
                  <a:srgbClr val="002060"/>
                </a:solidFill>
                <a:effectLst>
                  <a:glow rad="228600">
                    <a:schemeClr val="accent5">
                      <a:satMod val="175000"/>
                      <a:alpha val="40000"/>
                    </a:schemeClr>
                  </a:glow>
                </a:effectLst>
              </a:rPr>
              <a:t>2</a:t>
            </a:r>
            <a:endParaRPr lang="he-IL" sz="19900" b="1" dirty="0">
              <a:solidFill>
                <a:srgbClr val="002060"/>
              </a:solidFill>
              <a:effectLst>
                <a:glow rad="228600">
                  <a:schemeClr val="accent5">
                    <a:satMod val="175000"/>
                    <a:alpha val="40000"/>
                  </a:schemeClr>
                </a:glow>
              </a:effectLst>
            </a:endParaRPr>
          </a:p>
        </p:txBody>
      </p:sp>
      <p:sp>
        <p:nvSpPr>
          <p:cNvPr id="22" name="Rectangle 21"/>
          <p:cNvSpPr/>
          <p:nvPr/>
        </p:nvSpPr>
        <p:spPr>
          <a:xfrm>
            <a:off x="-9751" y="2371730"/>
            <a:ext cx="2916932" cy="216519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19900" b="1" dirty="0" smtClean="0">
                <a:effectLst>
                  <a:glow rad="228600">
                    <a:schemeClr val="accent4">
                      <a:satMod val="175000"/>
                      <a:alpha val="40000"/>
                    </a:schemeClr>
                  </a:glow>
                </a:effectLst>
              </a:rPr>
              <a:t>4</a:t>
            </a:r>
            <a:endParaRPr lang="he-IL" sz="19900" b="1" dirty="0">
              <a:effectLst>
                <a:glow rad="228600">
                  <a:schemeClr val="accent4">
                    <a:satMod val="175000"/>
                    <a:alpha val="40000"/>
                  </a:schemeClr>
                </a:glow>
              </a:effectLst>
            </a:endParaRPr>
          </a:p>
        </p:txBody>
      </p:sp>
      <p:sp>
        <p:nvSpPr>
          <p:cNvPr id="23" name="Rectangle 22"/>
          <p:cNvSpPr/>
          <p:nvPr/>
        </p:nvSpPr>
        <p:spPr>
          <a:xfrm>
            <a:off x="-17441" y="4536924"/>
            <a:ext cx="2941390" cy="23089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SA" sz="19900" b="1" dirty="0" smtClean="0">
                <a:effectLst>
                  <a:glow rad="101600">
                    <a:schemeClr val="accent5">
                      <a:lumMod val="50000"/>
                      <a:alpha val="60000"/>
                    </a:schemeClr>
                  </a:glow>
                </a:effectLst>
              </a:rPr>
              <a:t>7</a:t>
            </a:r>
            <a:endParaRPr lang="he-IL" sz="19900" b="1" dirty="0">
              <a:effectLst>
                <a:glow rad="101600">
                  <a:schemeClr val="accent5">
                    <a:lumMod val="50000"/>
                    <a:alpha val="60000"/>
                  </a:schemeClr>
                </a:glow>
              </a:effectLst>
            </a:endParaRPr>
          </a:p>
        </p:txBody>
      </p:sp>
      <p:sp>
        <p:nvSpPr>
          <p:cNvPr id="24" name="Rectangle 23"/>
          <p:cNvSpPr/>
          <p:nvPr/>
        </p:nvSpPr>
        <p:spPr>
          <a:xfrm>
            <a:off x="2923949" y="2370242"/>
            <a:ext cx="3105286" cy="2167304"/>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19900" b="1" dirty="0" smtClean="0">
                <a:solidFill>
                  <a:srgbClr val="FF0000"/>
                </a:solidFill>
                <a:effectLst>
                  <a:glow rad="228600">
                    <a:schemeClr val="accent6">
                      <a:satMod val="175000"/>
                      <a:alpha val="40000"/>
                    </a:schemeClr>
                  </a:glow>
                </a:effectLst>
              </a:rPr>
              <a:t>5</a:t>
            </a:r>
            <a:endParaRPr lang="he-IL" sz="19900" b="1" dirty="0">
              <a:solidFill>
                <a:srgbClr val="FF0000"/>
              </a:solidFill>
              <a:effectLst>
                <a:glow rad="228600">
                  <a:schemeClr val="accent6">
                    <a:satMod val="175000"/>
                    <a:alpha val="40000"/>
                  </a:schemeClr>
                </a:glow>
              </a:effectLst>
            </a:endParaRPr>
          </a:p>
        </p:txBody>
      </p:sp>
      <p:sp>
        <p:nvSpPr>
          <p:cNvPr id="25" name="Rectangle 24"/>
          <p:cNvSpPr/>
          <p:nvPr/>
        </p:nvSpPr>
        <p:spPr>
          <a:xfrm>
            <a:off x="2923949" y="4537546"/>
            <a:ext cx="3105286" cy="2308296"/>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19900" b="1" dirty="0" smtClean="0">
                <a:solidFill>
                  <a:schemeClr val="bg2">
                    <a:lumMod val="25000"/>
                  </a:schemeClr>
                </a:solidFill>
                <a:effectLst>
                  <a:glow rad="139700">
                    <a:schemeClr val="accent3">
                      <a:satMod val="175000"/>
                      <a:alpha val="40000"/>
                    </a:schemeClr>
                  </a:glow>
                </a:effectLst>
              </a:rPr>
              <a:t>8</a:t>
            </a:r>
            <a:endParaRPr lang="he-IL" sz="19900" b="1" dirty="0">
              <a:solidFill>
                <a:schemeClr val="bg2">
                  <a:lumMod val="25000"/>
                </a:schemeClr>
              </a:solidFill>
              <a:effectLst>
                <a:glow rad="139700">
                  <a:schemeClr val="accent3">
                    <a:satMod val="175000"/>
                    <a:alpha val="40000"/>
                  </a:schemeClr>
                </a:glow>
              </a:effectLst>
            </a:endParaRPr>
          </a:p>
        </p:txBody>
      </p:sp>
      <p:sp>
        <p:nvSpPr>
          <p:cNvPr id="26" name="Rectangle 25"/>
          <p:cNvSpPr/>
          <p:nvPr/>
        </p:nvSpPr>
        <p:spPr>
          <a:xfrm>
            <a:off x="6011696" y="2370242"/>
            <a:ext cx="3114864" cy="2167304"/>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19900" b="1" dirty="0">
                <a:solidFill>
                  <a:schemeClr val="accent4">
                    <a:lumMod val="75000"/>
                  </a:schemeClr>
                </a:solidFill>
                <a:effectLst>
                  <a:glow rad="228600">
                    <a:schemeClr val="accent3">
                      <a:satMod val="175000"/>
                      <a:alpha val="40000"/>
                    </a:schemeClr>
                  </a:glow>
                </a:effectLst>
              </a:rPr>
              <a:t>6</a:t>
            </a:r>
            <a:endParaRPr lang="he-IL" sz="19900" b="1" dirty="0">
              <a:solidFill>
                <a:schemeClr val="accent4">
                  <a:lumMod val="75000"/>
                </a:schemeClr>
              </a:solidFill>
              <a:effectLst>
                <a:glow rad="228600">
                  <a:schemeClr val="accent3">
                    <a:satMod val="175000"/>
                    <a:alpha val="40000"/>
                  </a:schemeClr>
                </a:glow>
              </a:effectLst>
            </a:endParaRPr>
          </a:p>
        </p:txBody>
      </p:sp>
      <p:sp>
        <p:nvSpPr>
          <p:cNvPr id="27" name="Rectangle 26"/>
          <p:cNvSpPr/>
          <p:nvPr/>
        </p:nvSpPr>
        <p:spPr>
          <a:xfrm>
            <a:off x="6029236" y="4537546"/>
            <a:ext cx="3142248" cy="23082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19900" b="1" dirty="0" smtClean="0">
                <a:solidFill>
                  <a:schemeClr val="tx1">
                    <a:lumMod val="85000"/>
                    <a:lumOff val="15000"/>
                  </a:schemeClr>
                </a:solidFill>
                <a:effectLst>
                  <a:glow rad="139700">
                    <a:schemeClr val="accent5">
                      <a:satMod val="175000"/>
                      <a:alpha val="40000"/>
                    </a:schemeClr>
                  </a:glow>
                </a:effectLst>
              </a:rPr>
              <a:t>9</a:t>
            </a:r>
            <a:endParaRPr lang="he-IL" sz="19900" b="1" dirty="0">
              <a:solidFill>
                <a:schemeClr val="tx1">
                  <a:lumMod val="85000"/>
                  <a:lumOff val="15000"/>
                </a:schemeClr>
              </a:solidFill>
              <a:effectLst>
                <a:glow rad="139700">
                  <a:schemeClr val="accent5">
                    <a:satMod val="175000"/>
                    <a:alpha val="40000"/>
                  </a:schemeClr>
                </a:glow>
              </a:effectLst>
            </a:endParaRPr>
          </a:p>
        </p:txBody>
      </p:sp>
    </p:spTree>
    <p:extLst>
      <p:ext uri="{BB962C8B-B14F-4D97-AF65-F5344CB8AC3E}">
        <p14:creationId xmlns="" xmlns:p14="http://schemas.microsoft.com/office/powerpoint/2010/main" val="3473105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5"/>
            <a:ext cx="8229600" cy="864095"/>
          </a:xfrm>
        </p:spPr>
        <p:txBody>
          <a:bodyPr>
            <a:normAutofit/>
          </a:bodyPr>
          <a:lstStyle/>
          <a:p>
            <a:pPr algn="ctr"/>
            <a:r>
              <a:rPr lang="ar-SA" sz="4000" b="1" dirty="0" smtClean="0"/>
              <a:t>في الخريف السّمــاء تَكون :</a:t>
            </a:r>
          </a:p>
          <a:p>
            <a:pPr algn="ctr"/>
            <a:endParaRPr lang="ar-SA" sz="4000" b="1" dirty="0"/>
          </a:p>
          <a:p>
            <a:pPr marL="0" indent="0" algn="ctr">
              <a:buNone/>
            </a:pPr>
            <a:endParaRPr lang="ar-SA" sz="4000" b="1" dirty="0" smtClean="0"/>
          </a:p>
          <a:p>
            <a:pPr marL="0" indent="0" algn="ctr">
              <a:buNone/>
            </a:pPr>
            <a:endParaRPr lang="he-IL" sz="4000" b="1" dirty="0"/>
          </a:p>
        </p:txBody>
      </p:sp>
      <p:grpSp>
        <p:nvGrpSpPr>
          <p:cNvPr id="12" name="Group 11"/>
          <p:cNvGrpSpPr/>
          <p:nvPr/>
        </p:nvGrpSpPr>
        <p:grpSpPr>
          <a:xfrm>
            <a:off x="822670" y="1934167"/>
            <a:ext cx="2901896" cy="3311675"/>
            <a:chOff x="822670" y="1934167"/>
            <a:chExt cx="2901896" cy="3311675"/>
          </a:xfrm>
        </p:grpSpPr>
        <p:pic>
          <p:nvPicPr>
            <p:cNvPr id="7" name="Picture 6">
              <a:hlinkClick r:id="rId3" action="ppaction://hlinksldjump"/>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20557803">
              <a:off x="822670" y="1934167"/>
              <a:ext cx="2688110" cy="2045747"/>
            </a:xfrm>
            <a:prstGeom prst="rect">
              <a:avLst/>
            </a:prstGeom>
          </p:spPr>
        </p:pic>
        <p:sp>
          <p:nvSpPr>
            <p:cNvPr id="9" name="Rectangle 8"/>
            <p:cNvSpPr/>
            <p:nvPr/>
          </p:nvSpPr>
          <p:spPr>
            <a:xfrm>
              <a:off x="1036456" y="4481810"/>
              <a:ext cx="2688110" cy="764032"/>
            </a:xfrm>
            <a:prstGeom prst="rect">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solidFill>
                    <a:schemeClr val="tx1"/>
                  </a:solidFill>
                </a:rPr>
                <a:t>غائمة جزئيــاً</a:t>
              </a:r>
              <a:endParaRPr lang="he-IL" sz="4000" b="1" dirty="0">
                <a:solidFill>
                  <a:schemeClr val="tx1"/>
                </a:solidFill>
              </a:endParaRPr>
            </a:p>
          </p:txBody>
        </p:sp>
      </p:grpSp>
      <p:grpSp>
        <p:nvGrpSpPr>
          <p:cNvPr id="11" name="Group 10"/>
          <p:cNvGrpSpPr/>
          <p:nvPr/>
        </p:nvGrpSpPr>
        <p:grpSpPr>
          <a:xfrm>
            <a:off x="4946419" y="1898781"/>
            <a:ext cx="3120809" cy="3368421"/>
            <a:chOff x="4946419" y="1898781"/>
            <a:chExt cx="3120809" cy="3368421"/>
          </a:xfrm>
        </p:grpSpPr>
        <p:pic>
          <p:nvPicPr>
            <p:cNvPr id="8" name="Picture 7">
              <a:hlinkClick r:id="rId6" action="ppaction://hlinksldjump"/>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1416239">
              <a:off x="5379118" y="1898781"/>
              <a:ext cx="2688110" cy="2075417"/>
            </a:xfrm>
            <a:prstGeom prst="rect">
              <a:avLst/>
            </a:prstGeom>
          </p:spPr>
        </p:pic>
        <p:sp>
          <p:nvSpPr>
            <p:cNvPr id="10" name="Rectangle 9"/>
            <p:cNvSpPr/>
            <p:nvPr/>
          </p:nvSpPr>
          <p:spPr>
            <a:xfrm>
              <a:off x="4946419" y="4503170"/>
              <a:ext cx="2670990" cy="764032"/>
            </a:xfrm>
            <a:prstGeom prst="rect">
              <a:avLst/>
            </a:prstGeom>
            <a:blipFill>
              <a:blip r:embed="rId8"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solidFill>
                    <a:schemeClr val="tx1"/>
                  </a:solidFill>
                </a:rPr>
                <a:t>صافيّة</a:t>
              </a:r>
              <a:endParaRPr lang="he-IL" sz="4400" b="1" dirty="0">
                <a:solidFill>
                  <a:schemeClr val="tx1"/>
                </a:solidFill>
              </a:endParaRPr>
            </a:p>
          </p:txBody>
        </p:sp>
      </p:grpSp>
    </p:spTree>
    <p:extLst>
      <p:ext uri="{BB962C8B-B14F-4D97-AF65-F5344CB8AC3E}">
        <p14:creationId xmlns="" xmlns:p14="http://schemas.microsoft.com/office/powerpoint/2010/main" val="3884432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2875928"/>
            <a:ext cx="2808312" cy="3756422"/>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0640576">
            <a:off x="5600343" y="5048992"/>
            <a:ext cx="1502743" cy="1403525"/>
          </a:xfrm>
          <a:prstGeom prst="rect">
            <a:avLst/>
          </a:prstGeom>
        </p:spPr>
      </p:pic>
      <p:pic>
        <p:nvPicPr>
          <p:cNvPr id="9" name="Picture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915816" y="2713128"/>
            <a:ext cx="2304256" cy="15079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915816" y="4367909"/>
            <a:ext cx="2361879" cy="2160040"/>
          </a:xfrm>
          <a:prstGeom prst="rect">
            <a:avLst/>
          </a:prstGeom>
        </p:spPr>
      </p:pic>
      <p:pic>
        <p:nvPicPr>
          <p:cNvPr id="10" name="Picture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0" y="19802"/>
            <a:ext cx="9134423" cy="2693327"/>
          </a:xfrm>
          <a:prstGeom prst="rect">
            <a:avLst/>
          </a:prstGeom>
        </p:spPr>
      </p:pic>
      <p:pic>
        <p:nvPicPr>
          <p:cNvPr id="12" name="Picture 11"/>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rot="20789422">
            <a:off x="5402929" y="2874386"/>
            <a:ext cx="1635573" cy="2152819"/>
          </a:xfrm>
          <a:prstGeom prst="rect">
            <a:avLst/>
          </a:prstGeom>
        </p:spPr>
      </p:pic>
      <p:pic>
        <p:nvPicPr>
          <p:cNvPr id="11" name="Picture 10"/>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7524328" y="3988342"/>
            <a:ext cx="1440160" cy="2857500"/>
          </a:xfrm>
          <a:prstGeom prst="rect">
            <a:avLst/>
          </a:prstGeom>
        </p:spPr>
      </p:pic>
      <p:pic>
        <p:nvPicPr>
          <p:cNvPr id="7" name="Picture 6"/>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rot="768017">
            <a:off x="6926127" y="2923464"/>
            <a:ext cx="1196401" cy="1648263"/>
          </a:xfrm>
          <a:prstGeom prst="rect">
            <a:avLst/>
          </a:prstGeom>
        </p:spPr>
      </p:pic>
      <p:sp>
        <p:nvSpPr>
          <p:cNvPr id="17" name="Rectangle 16"/>
          <p:cNvSpPr/>
          <p:nvPr/>
        </p:nvSpPr>
        <p:spPr>
          <a:xfrm>
            <a:off x="6029236" y="-12158"/>
            <a:ext cx="3097324" cy="2384511"/>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19900" b="1" dirty="0" smtClean="0">
                <a:solidFill>
                  <a:schemeClr val="accent4">
                    <a:lumMod val="60000"/>
                    <a:lumOff val="40000"/>
                  </a:schemeClr>
                </a:solidFill>
                <a:effectLst>
                  <a:glow rad="228600">
                    <a:schemeClr val="accent2">
                      <a:satMod val="175000"/>
                      <a:alpha val="40000"/>
                    </a:schemeClr>
                  </a:glow>
                </a:effectLst>
              </a:rPr>
              <a:t>3</a:t>
            </a:r>
            <a:endParaRPr lang="he-IL" sz="19900" b="1" dirty="0">
              <a:solidFill>
                <a:schemeClr val="accent4">
                  <a:lumMod val="60000"/>
                  <a:lumOff val="40000"/>
                </a:schemeClr>
              </a:solidFill>
              <a:effectLst>
                <a:glow rad="228600">
                  <a:schemeClr val="accent2">
                    <a:satMod val="175000"/>
                    <a:alpha val="40000"/>
                  </a:schemeClr>
                </a:glow>
              </a:effectLst>
            </a:endParaRPr>
          </a:p>
        </p:txBody>
      </p:sp>
      <p:sp>
        <p:nvSpPr>
          <p:cNvPr id="18" name="Rectangle 17">
            <a:hlinkClick r:id="rId12" action="ppaction://hlinksldjump"/>
          </p:cNvPr>
          <p:cNvSpPr/>
          <p:nvPr/>
        </p:nvSpPr>
        <p:spPr>
          <a:xfrm>
            <a:off x="2915816" y="19058"/>
            <a:ext cx="3105286" cy="238451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19900" b="1" dirty="0" smtClean="0">
                <a:solidFill>
                  <a:srgbClr val="002060"/>
                </a:solidFill>
                <a:effectLst>
                  <a:glow rad="228600">
                    <a:schemeClr val="accent5">
                      <a:satMod val="175000"/>
                      <a:alpha val="40000"/>
                    </a:schemeClr>
                  </a:glow>
                </a:effectLst>
              </a:rPr>
              <a:t>2</a:t>
            </a:r>
            <a:endParaRPr lang="he-IL" sz="19900" b="1" dirty="0">
              <a:solidFill>
                <a:srgbClr val="002060"/>
              </a:solidFill>
              <a:effectLst>
                <a:glow rad="228600">
                  <a:schemeClr val="accent5">
                    <a:satMod val="175000"/>
                    <a:alpha val="40000"/>
                  </a:schemeClr>
                </a:glow>
              </a:effectLst>
            </a:endParaRPr>
          </a:p>
        </p:txBody>
      </p:sp>
      <p:sp>
        <p:nvSpPr>
          <p:cNvPr id="22" name="Rectangle 21"/>
          <p:cNvSpPr/>
          <p:nvPr/>
        </p:nvSpPr>
        <p:spPr>
          <a:xfrm>
            <a:off x="-9751" y="2371730"/>
            <a:ext cx="2916932" cy="216519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19900" b="1" dirty="0" smtClean="0">
                <a:effectLst>
                  <a:glow rad="228600">
                    <a:schemeClr val="accent4">
                      <a:satMod val="175000"/>
                      <a:alpha val="40000"/>
                    </a:schemeClr>
                  </a:glow>
                </a:effectLst>
              </a:rPr>
              <a:t>4</a:t>
            </a:r>
            <a:endParaRPr lang="he-IL" sz="19900" b="1" dirty="0">
              <a:effectLst>
                <a:glow rad="228600">
                  <a:schemeClr val="accent4">
                    <a:satMod val="175000"/>
                    <a:alpha val="40000"/>
                  </a:schemeClr>
                </a:glow>
              </a:effectLst>
            </a:endParaRPr>
          </a:p>
        </p:txBody>
      </p:sp>
      <p:sp>
        <p:nvSpPr>
          <p:cNvPr id="23" name="Rectangle 22"/>
          <p:cNvSpPr/>
          <p:nvPr/>
        </p:nvSpPr>
        <p:spPr>
          <a:xfrm>
            <a:off x="-17441" y="4536924"/>
            <a:ext cx="2941390" cy="23089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SA" sz="19900" b="1" dirty="0" smtClean="0">
                <a:effectLst>
                  <a:glow rad="101600">
                    <a:schemeClr val="accent5">
                      <a:lumMod val="50000"/>
                      <a:alpha val="60000"/>
                    </a:schemeClr>
                  </a:glow>
                </a:effectLst>
              </a:rPr>
              <a:t>7</a:t>
            </a:r>
            <a:endParaRPr lang="he-IL" sz="19900" b="1" dirty="0">
              <a:effectLst>
                <a:glow rad="101600">
                  <a:schemeClr val="accent5">
                    <a:lumMod val="50000"/>
                    <a:alpha val="60000"/>
                  </a:schemeClr>
                </a:glow>
              </a:effectLst>
            </a:endParaRPr>
          </a:p>
        </p:txBody>
      </p:sp>
      <p:sp>
        <p:nvSpPr>
          <p:cNvPr id="24" name="Rectangle 23"/>
          <p:cNvSpPr/>
          <p:nvPr/>
        </p:nvSpPr>
        <p:spPr>
          <a:xfrm>
            <a:off x="2923949" y="2370242"/>
            <a:ext cx="3105286" cy="2167304"/>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19900" b="1" dirty="0" smtClean="0">
                <a:solidFill>
                  <a:srgbClr val="FF0000"/>
                </a:solidFill>
                <a:effectLst>
                  <a:glow rad="228600">
                    <a:schemeClr val="accent6">
                      <a:satMod val="175000"/>
                      <a:alpha val="40000"/>
                    </a:schemeClr>
                  </a:glow>
                </a:effectLst>
              </a:rPr>
              <a:t>5</a:t>
            </a:r>
            <a:endParaRPr lang="he-IL" sz="19900" b="1" dirty="0">
              <a:solidFill>
                <a:srgbClr val="FF0000"/>
              </a:solidFill>
              <a:effectLst>
                <a:glow rad="228600">
                  <a:schemeClr val="accent6">
                    <a:satMod val="175000"/>
                    <a:alpha val="40000"/>
                  </a:schemeClr>
                </a:glow>
              </a:effectLst>
            </a:endParaRPr>
          </a:p>
        </p:txBody>
      </p:sp>
      <p:sp>
        <p:nvSpPr>
          <p:cNvPr id="25" name="Rectangle 24"/>
          <p:cNvSpPr/>
          <p:nvPr/>
        </p:nvSpPr>
        <p:spPr>
          <a:xfrm>
            <a:off x="2923949" y="4537546"/>
            <a:ext cx="3105286" cy="2308296"/>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19900" b="1" dirty="0" smtClean="0">
                <a:solidFill>
                  <a:schemeClr val="bg2">
                    <a:lumMod val="25000"/>
                  </a:schemeClr>
                </a:solidFill>
                <a:effectLst>
                  <a:glow rad="139700">
                    <a:schemeClr val="accent3">
                      <a:satMod val="175000"/>
                      <a:alpha val="40000"/>
                    </a:schemeClr>
                  </a:glow>
                </a:effectLst>
              </a:rPr>
              <a:t>8</a:t>
            </a:r>
            <a:endParaRPr lang="he-IL" sz="19900" b="1" dirty="0">
              <a:solidFill>
                <a:schemeClr val="bg2">
                  <a:lumMod val="25000"/>
                </a:schemeClr>
              </a:solidFill>
              <a:effectLst>
                <a:glow rad="139700">
                  <a:schemeClr val="accent3">
                    <a:satMod val="175000"/>
                    <a:alpha val="40000"/>
                  </a:schemeClr>
                </a:glow>
              </a:effectLst>
            </a:endParaRPr>
          </a:p>
        </p:txBody>
      </p:sp>
      <p:sp>
        <p:nvSpPr>
          <p:cNvPr id="26" name="Rectangle 25"/>
          <p:cNvSpPr/>
          <p:nvPr/>
        </p:nvSpPr>
        <p:spPr>
          <a:xfrm>
            <a:off x="6011696" y="2370242"/>
            <a:ext cx="3114864" cy="2167304"/>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19900" b="1" dirty="0">
                <a:solidFill>
                  <a:schemeClr val="accent4">
                    <a:lumMod val="75000"/>
                  </a:schemeClr>
                </a:solidFill>
                <a:effectLst>
                  <a:glow rad="228600">
                    <a:schemeClr val="accent3">
                      <a:satMod val="175000"/>
                      <a:alpha val="40000"/>
                    </a:schemeClr>
                  </a:glow>
                </a:effectLst>
              </a:rPr>
              <a:t>6</a:t>
            </a:r>
            <a:endParaRPr lang="he-IL" sz="19900" b="1" dirty="0">
              <a:solidFill>
                <a:schemeClr val="accent4">
                  <a:lumMod val="75000"/>
                </a:schemeClr>
              </a:solidFill>
              <a:effectLst>
                <a:glow rad="228600">
                  <a:schemeClr val="accent3">
                    <a:satMod val="175000"/>
                    <a:alpha val="40000"/>
                  </a:schemeClr>
                </a:glow>
              </a:effectLst>
            </a:endParaRPr>
          </a:p>
        </p:txBody>
      </p:sp>
      <p:sp>
        <p:nvSpPr>
          <p:cNvPr id="27" name="Rectangle 26"/>
          <p:cNvSpPr/>
          <p:nvPr/>
        </p:nvSpPr>
        <p:spPr>
          <a:xfrm>
            <a:off x="6029236" y="4537546"/>
            <a:ext cx="3142248" cy="23082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19900" b="1" dirty="0" smtClean="0">
                <a:solidFill>
                  <a:schemeClr val="tx1">
                    <a:lumMod val="85000"/>
                    <a:lumOff val="15000"/>
                  </a:schemeClr>
                </a:solidFill>
                <a:effectLst>
                  <a:glow rad="139700">
                    <a:schemeClr val="accent5">
                      <a:satMod val="175000"/>
                      <a:alpha val="40000"/>
                    </a:schemeClr>
                  </a:glow>
                </a:effectLst>
              </a:rPr>
              <a:t>9</a:t>
            </a:r>
            <a:endParaRPr lang="he-IL" sz="19900" b="1" dirty="0">
              <a:solidFill>
                <a:schemeClr val="tx1">
                  <a:lumMod val="85000"/>
                  <a:lumOff val="15000"/>
                </a:schemeClr>
              </a:solidFill>
              <a:effectLst>
                <a:glow rad="139700">
                  <a:schemeClr val="accent5">
                    <a:satMod val="175000"/>
                    <a:alpha val="40000"/>
                  </a:schemeClr>
                </a:glow>
              </a:effectLst>
            </a:endParaRPr>
          </a:p>
        </p:txBody>
      </p:sp>
      <p:pic>
        <p:nvPicPr>
          <p:cNvPr id="2" name="j0214098.wav">
            <a:hlinkClick r:id="" action="ppaction://media"/>
          </p:cNvPr>
          <p:cNvPicPr>
            <a:picLocks noChangeAspect="1"/>
          </p:cNvPicPr>
          <p:nvPr>
            <a:videoFile r:link="rId1"/>
            <p:extLst>
              <p:ext uri="{DAA4B4D4-6D71-4841-9C94-3DE7FCFB9230}">
                <p14:media xmlns="" xmlns:p14="http://schemas.microsoft.com/office/powerpoint/2010/main" r:embed="rId13"/>
              </p:ext>
            </p:extLst>
          </p:nvPr>
        </p:nvPicPr>
        <p:blipFill>
          <a:blip r:embed="rId14" cstate="print"/>
          <a:stretch>
            <a:fillRect/>
          </a:stretch>
        </p:blipFill>
        <p:spPr>
          <a:xfrm>
            <a:off x="4267200" y="3124200"/>
            <a:ext cx="609600" cy="609600"/>
          </a:xfrm>
          <a:prstGeom prst="rect">
            <a:avLst/>
          </a:prstGeom>
        </p:spPr>
      </p:pic>
    </p:spTree>
    <p:extLst>
      <p:ext uri="{BB962C8B-B14F-4D97-AF65-F5344CB8AC3E}">
        <p14:creationId xmlns="" xmlns:p14="http://schemas.microsoft.com/office/powerpoint/2010/main" val="12712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76672"/>
            <a:ext cx="8229600" cy="4525963"/>
          </a:xfrm>
        </p:spPr>
        <p:txBody>
          <a:bodyPr/>
          <a:lstStyle/>
          <a:p>
            <a:pPr algn="ctr"/>
            <a:r>
              <a:rPr lang="ar-SA" sz="4000" b="1" dirty="0" smtClean="0"/>
              <a:t>في الخَــريف تَـــهُــبّ :</a:t>
            </a:r>
          </a:p>
          <a:p>
            <a:pPr algn="ctr"/>
            <a:endParaRPr lang="ar-SA" dirty="0"/>
          </a:p>
          <a:p>
            <a:pPr marL="0" indent="0" algn="ctr">
              <a:buNone/>
            </a:pPr>
            <a:endParaRPr lang="ar-SA" dirty="0" smtClean="0"/>
          </a:p>
          <a:p>
            <a:endParaRPr lang="ar-SA" dirty="0"/>
          </a:p>
          <a:p>
            <a:pPr marL="0" indent="0">
              <a:buNone/>
            </a:pPr>
            <a:endParaRPr lang="he-IL" dirty="0"/>
          </a:p>
        </p:txBody>
      </p:sp>
      <p:sp>
        <p:nvSpPr>
          <p:cNvPr id="5" name="Explosion 2 4">
            <a:hlinkClick r:id="rId3" action="ppaction://hlinksldjump"/>
          </p:cNvPr>
          <p:cNvSpPr/>
          <p:nvPr/>
        </p:nvSpPr>
        <p:spPr>
          <a:xfrm>
            <a:off x="203300" y="3140968"/>
            <a:ext cx="3312368" cy="2880320"/>
          </a:xfrm>
          <a:prstGeom prst="irregularSeal2">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solidFill>
                  <a:schemeClr val="bg2">
                    <a:lumMod val="10000"/>
                  </a:schemeClr>
                </a:solidFill>
                <a:effectLst>
                  <a:glow rad="228600">
                    <a:schemeClr val="accent2">
                      <a:satMod val="175000"/>
                      <a:alpha val="40000"/>
                    </a:schemeClr>
                  </a:glow>
                </a:effectLst>
              </a:rPr>
              <a:t>رياح شديدة</a:t>
            </a:r>
            <a:endParaRPr lang="he-IL" sz="4000" b="1" dirty="0">
              <a:solidFill>
                <a:schemeClr val="bg2">
                  <a:lumMod val="10000"/>
                </a:schemeClr>
              </a:solidFill>
              <a:effectLst>
                <a:glow rad="228600">
                  <a:schemeClr val="accent2">
                    <a:satMod val="175000"/>
                    <a:alpha val="40000"/>
                  </a:schemeClr>
                </a:glow>
              </a:effectLst>
            </a:endParaRPr>
          </a:p>
        </p:txBody>
      </p:sp>
      <p:sp>
        <p:nvSpPr>
          <p:cNvPr id="6" name="Explosion 2 5">
            <a:hlinkClick r:id="rId5" action="ppaction://hlinksldjump"/>
          </p:cNvPr>
          <p:cNvSpPr/>
          <p:nvPr/>
        </p:nvSpPr>
        <p:spPr>
          <a:xfrm>
            <a:off x="3491880" y="1700808"/>
            <a:ext cx="3312368" cy="2880320"/>
          </a:xfrm>
          <a:prstGeom prst="irregularSeal2">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solidFill>
                  <a:schemeClr val="bg2">
                    <a:lumMod val="10000"/>
                  </a:schemeClr>
                </a:solidFill>
                <a:effectLst>
                  <a:glow rad="139700">
                    <a:schemeClr val="accent2">
                      <a:satMod val="175000"/>
                      <a:alpha val="40000"/>
                    </a:schemeClr>
                  </a:glow>
                </a:effectLst>
              </a:rPr>
              <a:t>رياح خفيفة </a:t>
            </a:r>
            <a:endParaRPr lang="he-IL" sz="4400" b="1" dirty="0">
              <a:solidFill>
                <a:schemeClr val="bg2">
                  <a:lumMod val="10000"/>
                </a:schemeClr>
              </a:solidFill>
              <a:effectLst>
                <a:glow rad="139700">
                  <a:schemeClr val="accent2">
                    <a:satMod val="175000"/>
                    <a:alpha val="40000"/>
                  </a:schemeClr>
                </a:glow>
              </a:effectLst>
            </a:endParaRPr>
          </a:p>
        </p:txBody>
      </p:sp>
    </p:spTree>
    <p:extLst>
      <p:ext uri="{BB962C8B-B14F-4D97-AF65-F5344CB8AC3E}">
        <p14:creationId xmlns="" xmlns:p14="http://schemas.microsoft.com/office/powerpoint/2010/main" val="1961791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875928"/>
            <a:ext cx="2808312" cy="3756422"/>
          </a:xfrm>
          <a:prstGeom prst="rect">
            <a:avLst/>
          </a:prstGeom>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20640576">
            <a:off x="5600343" y="5048992"/>
            <a:ext cx="1502743" cy="1403525"/>
          </a:xfrm>
          <a:prstGeom prst="rect">
            <a:avLst/>
          </a:prstGeom>
        </p:spPr>
      </p:pic>
      <p:pic>
        <p:nvPicPr>
          <p:cNvPr id="9" name="Pictur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915816" y="2713128"/>
            <a:ext cx="2304256" cy="15079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915816" y="4367909"/>
            <a:ext cx="2361879" cy="2160040"/>
          </a:xfrm>
          <a:prstGeom prst="rect">
            <a:avLst/>
          </a:prstGeom>
        </p:spPr>
      </p:pic>
      <p:pic>
        <p:nvPicPr>
          <p:cNvPr id="10" name="Picture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0" y="19802"/>
            <a:ext cx="9134423" cy="2693327"/>
          </a:xfrm>
          <a:prstGeom prst="rect">
            <a:avLst/>
          </a:prstGeom>
        </p:spPr>
      </p:pic>
      <p:pic>
        <p:nvPicPr>
          <p:cNvPr id="12" name="Picture 1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rot="20789422">
            <a:off x="5402929" y="2874386"/>
            <a:ext cx="1635573" cy="2152819"/>
          </a:xfrm>
          <a:prstGeom prst="rect">
            <a:avLst/>
          </a:prstGeom>
        </p:spPr>
      </p:pic>
      <p:pic>
        <p:nvPicPr>
          <p:cNvPr id="11" name="Picture 10"/>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7524328" y="3988342"/>
            <a:ext cx="1440160" cy="2857500"/>
          </a:xfrm>
          <a:prstGeom prst="rect">
            <a:avLst/>
          </a:prstGeom>
        </p:spPr>
      </p:pic>
      <p:pic>
        <p:nvPicPr>
          <p:cNvPr id="7" name="Picture 6"/>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rot="768017">
            <a:off x="6926127" y="2923464"/>
            <a:ext cx="1196401" cy="1648263"/>
          </a:xfrm>
          <a:prstGeom prst="rect">
            <a:avLst/>
          </a:prstGeom>
        </p:spPr>
      </p:pic>
      <p:sp>
        <p:nvSpPr>
          <p:cNvPr id="17" name="Rectangle 16">
            <a:hlinkClick r:id="rId11" action="ppaction://hlinksldjump"/>
          </p:cNvPr>
          <p:cNvSpPr/>
          <p:nvPr/>
        </p:nvSpPr>
        <p:spPr>
          <a:xfrm>
            <a:off x="6029236" y="-12158"/>
            <a:ext cx="3097324" cy="2384511"/>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19900" b="1" dirty="0" smtClean="0">
                <a:solidFill>
                  <a:schemeClr val="accent4">
                    <a:lumMod val="60000"/>
                    <a:lumOff val="40000"/>
                  </a:schemeClr>
                </a:solidFill>
                <a:effectLst>
                  <a:glow rad="228600">
                    <a:schemeClr val="accent2">
                      <a:satMod val="175000"/>
                      <a:alpha val="40000"/>
                    </a:schemeClr>
                  </a:glow>
                </a:effectLst>
              </a:rPr>
              <a:t>3</a:t>
            </a:r>
            <a:endParaRPr lang="he-IL" sz="19900" b="1" dirty="0">
              <a:solidFill>
                <a:schemeClr val="accent4">
                  <a:lumMod val="60000"/>
                  <a:lumOff val="40000"/>
                </a:schemeClr>
              </a:solidFill>
              <a:effectLst>
                <a:glow rad="228600">
                  <a:schemeClr val="accent2">
                    <a:satMod val="175000"/>
                    <a:alpha val="40000"/>
                  </a:schemeClr>
                </a:glow>
              </a:effectLst>
            </a:endParaRPr>
          </a:p>
        </p:txBody>
      </p:sp>
      <p:sp>
        <p:nvSpPr>
          <p:cNvPr id="22" name="Rectangle 21"/>
          <p:cNvSpPr/>
          <p:nvPr/>
        </p:nvSpPr>
        <p:spPr>
          <a:xfrm>
            <a:off x="-9751" y="2371730"/>
            <a:ext cx="2916932" cy="216519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19900" b="1" dirty="0" smtClean="0">
                <a:effectLst>
                  <a:glow rad="228600">
                    <a:schemeClr val="accent4">
                      <a:satMod val="175000"/>
                      <a:alpha val="40000"/>
                    </a:schemeClr>
                  </a:glow>
                </a:effectLst>
              </a:rPr>
              <a:t>4</a:t>
            </a:r>
            <a:endParaRPr lang="he-IL" sz="19900" b="1" dirty="0">
              <a:effectLst>
                <a:glow rad="228600">
                  <a:schemeClr val="accent4">
                    <a:satMod val="175000"/>
                    <a:alpha val="40000"/>
                  </a:schemeClr>
                </a:glow>
              </a:effectLst>
            </a:endParaRPr>
          </a:p>
        </p:txBody>
      </p:sp>
      <p:sp>
        <p:nvSpPr>
          <p:cNvPr id="23" name="Rectangle 22"/>
          <p:cNvSpPr/>
          <p:nvPr/>
        </p:nvSpPr>
        <p:spPr>
          <a:xfrm>
            <a:off x="-17441" y="4536924"/>
            <a:ext cx="2941390" cy="23089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SA" sz="19900" b="1" dirty="0" smtClean="0">
                <a:effectLst>
                  <a:glow rad="101600">
                    <a:schemeClr val="accent5">
                      <a:lumMod val="50000"/>
                      <a:alpha val="60000"/>
                    </a:schemeClr>
                  </a:glow>
                </a:effectLst>
              </a:rPr>
              <a:t>7</a:t>
            </a:r>
            <a:endParaRPr lang="he-IL" sz="19900" b="1" dirty="0">
              <a:effectLst>
                <a:glow rad="101600">
                  <a:schemeClr val="accent5">
                    <a:lumMod val="50000"/>
                    <a:alpha val="60000"/>
                  </a:schemeClr>
                </a:glow>
              </a:effectLst>
            </a:endParaRPr>
          </a:p>
        </p:txBody>
      </p:sp>
      <p:sp>
        <p:nvSpPr>
          <p:cNvPr id="24" name="Rectangle 23"/>
          <p:cNvSpPr/>
          <p:nvPr/>
        </p:nvSpPr>
        <p:spPr>
          <a:xfrm>
            <a:off x="2923949" y="2370242"/>
            <a:ext cx="3105286" cy="2167304"/>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19900" b="1" dirty="0" smtClean="0">
                <a:solidFill>
                  <a:srgbClr val="FF0000"/>
                </a:solidFill>
                <a:effectLst>
                  <a:glow rad="228600">
                    <a:schemeClr val="accent6">
                      <a:satMod val="175000"/>
                      <a:alpha val="40000"/>
                    </a:schemeClr>
                  </a:glow>
                </a:effectLst>
              </a:rPr>
              <a:t>5</a:t>
            </a:r>
            <a:endParaRPr lang="he-IL" sz="19900" b="1" dirty="0">
              <a:solidFill>
                <a:srgbClr val="FF0000"/>
              </a:solidFill>
              <a:effectLst>
                <a:glow rad="228600">
                  <a:schemeClr val="accent6">
                    <a:satMod val="175000"/>
                    <a:alpha val="40000"/>
                  </a:schemeClr>
                </a:glow>
              </a:effectLst>
            </a:endParaRPr>
          </a:p>
        </p:txBody>
      </p:sp>
      <p:sp>
        <p:nvSpPr>
          <p:cNvPr id="25" name="Rectangle 24"/>
          <p:cNvSpPr/>
          <p:nvPr/>
        </p:nvSpPr>
        <p:spPr>
          <a:xfrm>
            <a:off x="2923949" y="4537546"/>
            <a:ext cx="3105286" cy="2308296"/>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19900" b="1" dirty="0" smtClean="0">
                <a:solidFill>
                  <a:schemeClr val="bg2">
                    <a:lumMod val="25000"/>
                  </a:schemeClr>
                </a:solidFill>
                <a:effectLst>
                  <a:glow rad="139700">
                    <a:schemeClr val="accent3">
                      <a:satMod val="175000"/>
                      <a:alpha val="40000"/>
                    </a:schemeClr>
                  </a:glow>
                </a:effectLst>
              </a:rPr>
              <a:t>8</a:t>
            </a:r>
            <a:endParaRPr lang="he-IL" sz="19900" b="1" dirty="0">
              <a:solidFill>
                <a:schemeClr val="bg2">
                  <a:lumMod val="25000"/>
                </a:schemeClr>
              </a:solidFill>
              <a:effectLst>
                <a:glow rad="139700">
                  <a:schemeClr val="accent3">
                    <a:satMod val="175000"/>
                    <a:alpha val="40000"/>
                  </a:schemeClr>
                </a:glow>
              </a:effectLst>
            </a:endParaRPr>
          </a:p>
        </p:txBody>
      </p:sp>
      <p:sp>
        <p:nvSpPr>
          <p:cNvPr id="26" name="Rectangle 25"/>
          <p:cNvSpPr/>
          <p:nvPr/>
        </p:nvSpPr>
        <p:spPr>
          <a:xfrm>
            <a:off x="6011696" y="2370242"/>
            <a:ext cx="3114864" cy="2167304"/>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19900" b="1" dirty="0">
                <a:solidFill>
                  <a:schemeClr val="accent4">
                    <a:lumMod val="75000"/>
                  </a:schemeClr>
                </a:solidFill>
                <a:effectLst>
                  <a:glow rad="228600">
                    <a:schemeClr val="accent3">
                      <a:satMod val="175000"/>
                      <a:alpha val="40000"/>
                    </a:schemeClr>
                  </a:glow>
                </a:effectLst>
              </a:rPr>
              <a:t>6</a:t>
            </a:r>
            <a:endParaRPr lang="he-IL" sz="19900" b="1" dirty="0">
              <a:solidFill>
                <a:schemeClr val="accent4">
                  <a:lumMod val="75000"/>
                </a:schemeClr>
              </a:solidFill>
              <a:effectLst>
                <a:glow rad="228600">
                  <a:schemeClr val="accent3">
                    <a:satMod val="175000"/>
                    <a:alpha val="40000"/>
                  </a:schemeClr>
                </a:glow>
              </a:effectLst>
            </a:endParaRPr>
          </a:p>
        </p:txBody>
      </p:sp>
      <p:sp>
        <p:nvSpPr>
          <p:cNvPr id="27" name="Rectangle 26"/>
          <p:cNvSpPr/>
          <p:nvPr/>
        </p:nvSpPr>
        <p:spPr>
          <a:xfrm>
            <a:off x="6029236" y="4537546"/>
            <a:ext cx="3142248" cy="23082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19900" b="1" dirty="0" smtClean="0">
                <a:solidFill>
                  <a:schemeClr val="tx1">
                    <a:lumMod val="85000"/>
                    <a:lumOff val="15000"/>
                  </a:schemeClr>
                </a:solidFill>
                <a:effectLst>
                  <a:glow rad="139700">
                    <a:schemeClr val="accent5">
                      <a:satMod val="175000"/>
                      <a:alpha val="40000"/>
                    </a:schemeClr>
                  </a:glow>
                </a:effectLst>
              </a:rPr>
              <a:t>9</a:t>
            </a:r>
            <a:endParaRPr lang="he-IL" sz="19900" b="1" dirty="0">
              <a:solidFill>
                <a:schemeClr val="tx1">
                  <a:lumMod val="85000"/>
                  <a:lumOff val="15000"/>
                </a:schemeClr>
              </a:solidFill>
              <a:effectLst>
                <a:glow rad="139700">
                  <a:schemeClr val="accent5">
                    <a:satMod val="175000"/>
                    <a:alpha val="40000"/>
                  </a:schemeClr>
                </a:glow>
              </a:effectLst>
            </a:endParaRPr>
          </a:p>
        </p:txBody>
      </p:sp>
      <p:pic>
        <p:nvPicPr>
          <p:cNvPr id="2" name="j0214098.wav">
            <a:hlinkClick r:id="" action="ppaction://media"/>
          </p:cNvPr>
          <p:cNvPicPr>
            <a:picLocks noChangeAspect="1"/>
          </p:cNvPicPr>
          <p:nvPr>
            <a:videoFile r:link="rId1"/>
            <p:extLst>
              <p:ext uri="{DAA4B4D4-6D71-4841-9C94-3DE7FCFB9230}">
                <p14:media xmlns="" xmlns:p14="http://schemas.microsoft.com/office/powerpoint/2010/main" r:embed="rId12"/>
              </p:ext>
            </p:extLst>
          </p:nvPr>
        </p:nvPicPr>
        <p:blipFill>
          <a:blip r:embed="rId13" cstate="print"/>
          <a:stretch>
            <a:fillRect/>
          </a:stretch>
        </p:blipFill>
        <p:spPr>
          <a:xfrm>
            <a:off x="4267200" y="3124200"/>
            <a:ext cx="609600" cy="609600"/>
          </a:xfrm>
          <a:prstGeom prst="rect">
            <a:avLst/>
          </a:prstGeom>
        </p:spPr>
      </p:pic>
    </p:spTree>
    <p:extLst>
      <p:ext uri="{BB962C8B-B14F-4D97-AF65-F5344CB8AC3E}">
        <p14:creationId xmlns="" xmlns:p14="http://schemas.microsoft.com/office/powerpoint/2010/main" val="338859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638</TotalTime>
  <Words>264</Words>
  <Application>Microsoft Office PowerPoint</Application>
  <PresentationFormat>‫הצגה על המסך (4:3)</PresentationFormat>
  <Paragraphs>98</Paragraphs>
  <Slides>29</Slides>
  <Notes>1</Notes>
  <HiddenSlides>0</HiddenSlides>
  <MMClips>10</MMClips>
  <ScaleCrop>false</ScaleCrop>
  <HeadingPairs>
    <vt:vector size="4" baseType="variant">
      <vt:variant>
        <vt:lpstr>ערכת נושא</vt:lpstr>
      </vt:variant>
      <vt:variant>
        <vt:i4>1</vt:i4>
      </vt:variant>
      <vt:variant>
        <vt:lpstr>כותרות שקופיות</vt:lpstr>
      </vt:variant>
      <vt:variant>
        <vt:i4>29</vt:i4>
      </vt:variant>
    </vt:vector>
  </HeadingPairs>
  <TitlesOfParts>
    <vt:vector size="30" baseType="lpstr">
      <vt:lpstr>Office Theme</vt:lpstr>
      <vt:lpstr>שקופית 1</vt:lpstr>
      <vt:lpstr>موضوع اللعبة : فصل الشتاء</vt:lpstr>
      <vt:lpstr>التسلسل الملائم للعبة : افتتاحية </vt:lpstr>
      <vt:lpstr>هـــيّـــا بــنا لِـنلعَب معــــاً !</vt:lpstr>
      <vt:lpstr>שקופית 5</vt:lpstr>
      <vt:lpstr>שקופית 6</vt:lpstr>
      <vt:lpstr>שקופית 7</vt:lpstr>
      <vt:lpstr>שקופית 8</vt:lpstr>
      <vt:lpstr>שקופית 9</vt:lpstr>
      <vt:lpstr>שקופית 10</vt:lpstr>
      <vt:lpstr>שקופית 11</vt:lpstr>
      <vt:lpstr>שקופית 12</vt:lpstr>
      <vt:lpstr>שקופית 13</vt:lpstr>
      <vt:lpstr>שקופית 14</vt:lpstr>
      <vt:lpstr>שקופית 15</vt:lpstr>
      <vt:lpstr>שקופית 16</vt:lpstr>
      <vt:lpstr>שקופית 17</vt:lpstr>
      <vt:lpstr>שקופית 18</vt:lpstr>
      <vt:lpstr>שקופית 19</vt:lpstr>
      <vt:lpstr>שקופית 20</vt:lpstr>
      <vt:lpstr>שקופית 21</vt:lpstr>
      <vt:lpstr>שקופית 22</vt:lpstr>
      <vt:lpstr>שקופית 23</vt:lpstr>
      <vt:lpstr>שקופית 24</vt:lpstr>
      <vt:lpstr>مـــاذا تَرَوْنَ  في الصورة  التي  حَصَلْتُم عليها ؟</vt:lpstr>
      <vt:lpstr>שקופית 26</vt:lpstr>
      <vt:lpstr>שקופית 27</vt:lpstr>
      <vt:lpstr>שקופית 28</vt:lpstr>
      <vt:lpstr>فَصْلَ الشّــتـاءِ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a1</dc:creator>
  <cp:lastModifiedBy>Abir</cp:lastModifiedBy>
  <cp:revision>61</cp:revision>
  <dcterms:created xsi:type="dcterms:W3CDTF">2013-01-11T19:18:20Z</dcterms:created>
  <dcterms:modified xsi:type="dcterms:W3CDTF">2013-03-18T11:23:17Z</dcterms:modified>
</cp:coreProperties>
</file>