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7" r:id="rId22"/>
    <p:sldId id="276" r:id="rId23"/>
    <p:sldId id="278" r:id="rId2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107C-D34C-46E6-BEF0-975AF4FD2EA9}" type="datetimeFigureOut">
              <a:rPr lang="ar-SA" smtClean="0"/>
              <a:pPr/>
              <a:t>20/06/1434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AD-BAFF-4E12-8FCE-C658438CE21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107C-D34C-46E6-BEF0-975AF4FD2EA9}" type="datetimeFigureOut">
              <a:rPr lang="ar-SA" smtClean="0"/>
              <a:pPr/>
              <a:t>20/06/1434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AD-BAFF-4E12-8FCE-C658438CE21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107C-D34C-46E6-BEF0-975AF4FD2EA9}" type="datetimeFigureOut">
              <a:rPr lang="ar-SA" smtClean="0"/>
              <a:pPr/>
              <a:t>20/06/1434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AD-BAFF-4E12-8FCE-C658438CE21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107C-D34C-46E6-BEF0-975AF4FD2EA9}" type="datetimeFigureOut">
              <a:rPr lang="ar-SA" smtClean="0"/>
              <a:pPr/>
              <a:t>20/06/1434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AD-BAFF-4E12-8FCE-C658438CE21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107C-D34C-46E6-BEF0-975AF4FD2EA9}" type="datetimeFigureOut">
              <a:rPr lang="ar-SA" smtClean="0"/>
              <a:pPr/>
              <a:t>20/06/1434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AD-BAFF-4E12-8FCE-C658438CE21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107C-D34C-46E6-BEF0-975AF4FD2EA9}" type="datetimeFigureOut">
              <a:rPr lang="ar-SA" smtClean="0"/>
              <a:pPr/>
              <a:t>20/06/1434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AD-BAFF-4E12-8FCE-C658438CE21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107C-D34C-46E6-BEF0-975AF4FD2EA9}" type="datetimeFigureOut">
              <a:rPr lang="ar-SA" smtClean="0"/>
              <a:pPr/>
              <a:t>20/06/1434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AD-BAFF-4E12-8FCE-C658438CE21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107C-D34C-46E6-BEF0-975AF4FD2EA9}" type="datetimeFigureOut">
              <a:rPr lang="ar-SA" smtClean="0"/>
              <a:pPr/>
              <a:t>20/06/1434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AD-BAFF-4E12-8FCE-C658438CE21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107C-D34C-46E6-BEF0-975AF4FD2EA9}" type="datetimeFigureOut">
              <a:rPr lang="ar-SA" smtClean="0"/>
              <a:pPr/>
              <a:t>20/06/1434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AD-BAFF-4E12-8FCE-C658438CE21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107C-D34C-46E6-BEF0-975AF4FD2EA9}" type="datetimeFigureOut">
              <a:rPr lang="ar-SA" smtClean="0"/>
              <a:pPr/>
              <a:t>20/06/1434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AD-BAFF-4E12-8FCE-C658438CE21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107C-D34C-46E6-BEF0-975AF4FD2EA9}" type="datetimeFigureOut">
              <a:rPr lang="ar-SA" smtClean="0"/>
              <a:pPr/>
              <a:t>20/06/1434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AD-BAFF-4E12-8FCE-C658438CE21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7107C-D34C-46E6-BEF0-975AF4FD2EA9}" type="datetimeFigureOut">
              <a:rPr lang="ar-SA" smtClean="0"/>
              <a:pPr/>
              <a:t>20/06/1434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F1BAD-BAFF-4E12-8FCE-C658438CE218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2012-02-28 17.47.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~PP1441.WAV">
            <a:hlinkClick r:id="" action="ppaction://media"/>
          </p:cNvPr>
          <p:cNvPicPr>
            <a:picLocks noRot="1" noChangeAspect="1"/>
          </p:cNvPicPr>
          <p:nvPr>
            <a:wavAudioFile r:embed="rId1" name="~PP144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7.55.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~PP3100.WAV">
            <a:hlinkClick r:id="" action="ppaction://media"/>
          </p:cNvPr>
          <p:cNvPicPr>
            <a:picLocks noRot="1" noChangeAspect="1"/>
          </p:cNvPicPr>
          <p:nvPr>
            <a:wavAudioFile r:embed="rId1" name="~PP310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7.56.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7" name="~PP2892.WAV">
            <a:hlinkClick r:id="" action="ppaction://media"/>
          </p:cNvPr>
          <p:cNvPicPr>
            <a:picLocks noRot="1" noChangeAspect="1"/>
          </p:cNvPicPr>
          <p:nvPr>
            <a:wavAudioFile r:embed="rId1" name="~PP289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7.56.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~PP2680.WAV">
            <a:hlinkClick r:id="" action="ppaction://media"/>
          </p:cNvPr>
          <p:cNvPicPr>
            <a:picLocks noRot="1" noChangeAspect="1"/>
          </p:cNvPicPr>
          <p:nvPr>
            <a:wavAudioFile r:embed="rId1" name="~PP268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7.57.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~PP2543.WAV">
            <a:hlinkClick r:id="" action="ppaction://media"/>
          </p:cNvPr>
          <p:cNvPicPr>
            <a:picLocks noRot="1" noChangeAspect="1"/>
          </p:cNvPicPr>
          <p:nvPr>
            <a:wavAudioFile r:embed="rId1" name="~PP254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‫2012-02-28 17.57.40 - نسخ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~PP2721.WAV">
            <a:hlinkClick r:id="" action="ppaction://media"/>
          </p:cNvPr>
          <p:cNvPicPr>
            <a:picLocks noRot="1" noChangeAspect="1"/>
          </p:cNvPicPr>
          <p:nvPr>
            <a:wavAudioFile r:embed="rId1" name="~PP272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7.58.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~PP2390.WAV">
            <a:hlinkClick r:id="" action="ppaction://media"/>
          </p:cNvPr>
          <p:cNvPicPr>
            <a:picLocks noRot="1" noChangeAspect="1"/>
          </p:cNvPicPr>
          <p:nvPr>
            <a:wavAudioFile r:embed="rId1" name="~PP239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8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7.57.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~PP2662.WAV">
            <a:hlinkClick r:id="" action="ppaction://media"/>
          </p:cNvPr>
          <p:cNvPicPr>
            <a:picLocks noRot="1" noChangeAspect="1"/>
          </p:cNvPicPr>
          <p:nvPr>
            <a:wavAudioFile r:embed="rId1" name="~PP266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8.46.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~PP2660.WAV">
            <a:hlinkClick r:id="" action="ppaction://media"/>
          </p:cNvPr>
          <p:cNvPicPr>
            <a:picLocks noRot="1" noChangeAspect="1"/>
          </p:cNvPicPr>
          <p:nvPr>
            <a:wavAudioFile r:embed="rId1" name="~PP266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8.47.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~PP3952.WAV">
            <a:hlinkClick r:id="" action="ppaction://media"/>
          </p:cNvPr>
          <p:cNvPicPr>
            <a:picLocks noRot="1" noChangeAspect="1"/>
          </p:cNvPicPr>
          <p:nvPr>
            <a:wavAudioFile r:embed="rId1" name="~PP395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2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8.47.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574"/>
            <a:ext cx="9144000" cy="6794851"/>
          </a:xfrm>
          <a:prstGeom prst="rect">
            <a:avLst/>
          </a:prstGeom>
        </p:spPr>
      </p:pic>
      <p:pic>
        <p:nvPicPr>
          <p:cNvPr id="3" name="~PP730.WAV">
            <a:hlinkClick r:id="" action="ppaction://media"/>
          </p:cNvPr>
          <p:cNvPicPr>
            <a:picLocks noRot="1" noChangeAspect="1"/>
          </p:cNvPicPr>
          <p:nvPr>
            <a:wavAudioFile r:embed="rId1" name="~PP73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3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7.48.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3" name="~PP1104.WAV">
            <a:hlinkClick r:id="" action="ppaction://media"/>
          </p:cNvPr>
          <p:cNvPicPr>
            <a:picLocks noRot="1" noChangeAspect="1"/>
          </p:cNvPicPr>
          <p:nvPr>
            <a:wavAudioFile r:embed="rId1" name="~PP1104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8.47.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~PP940.WAV">
            <a:hlinkClick r:id="" action="ppaction://media"/>
          </p:cNvPr>
          <p:cNvPicPr>
            <a:picLocks noRot="1" noChangeAspect="1"/>
          </p:cNvPicPr>
          <p:nvPr>
            <a:wavAudioFile r:embed="rId1" name="~PP94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8.48.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33"/>
            <a:ext cx="9144000" cy="6842533"/>
          </a:xfrm>
          <a:prstGeom prst="rect">
            <a:avLst/>
          </a:prstGeom>
        </p:spPr>
      </p:pic>
      <p:pic>
        <p:nvPicPr>
          <p:cNvPr id="3" name="~PP2121.WAV">
            <a:hlinkClick r:id="" action="ppaction://media"/>
          </p:cNvPr>
          <p:cNvPicPr>
            <a:picLocks noRot="1" noChangeAspect="1"/>
          </p:cNvPicPr>
          <p:nvPr>
            <a:wavAudioFile r:embed="rId1" name="~PP212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8.48.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~PP1161.WAV">
            <a:hlinkClick r:id="" action="ppaction://media"/>
          </p:cNvPr>
          <p:cNvPicPr>
            <a:picLocks noRot="1" noChangeAspect="1"/>
          </p:cNvPicPr>
          <p:nvPr>
            <a:wavAudioFile r:embed="rId1" name="~PP116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410549wom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~PP856.WAV">
            <a:hlinkClick r:id="" action="ppaction://media"/>
          </p:cNvPr>
          <p:cNvPicPr>
            <a:picLocks noRot="1" noChangeAspect="1"/>
          </p:cNvPicPr>
          <p:nvPr>
            <a:wavAudioFile r:embed="rId1" name="~PP856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2012-02-28 17.50.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~PP2193.WAV">
            <a:hlinkClick r:id="" action="ppaction://media"/>
          </p:cNvPr>
          <p:cNvPicPr>
            <a:picLocks noRot="1" noChangeAspect="1"/>
          </p:cNvPicPr>
          <p:nvPr>
            <a:wavAudioFile r:embed="rId1" name="~PP219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7.50.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~PP2121.WAV">
            <a:hlinkClick r:id="" action="ppaction://media"/>
          </p:cNvPr>
          <p:cNvPicPr>
            <a:picLocks noRot="1" noChangeAspect="1"/>
          </p:cNvPicPr>
          <p:nvPr>
            <a:wavAudioFile r:embed="rId1" name="~PP212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7.51.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~PP1436.WAV">
            <a:hlinkClick r:id="" action="ppaction://media"/>
          </p:cNvPr>
          <p:cNvPicPr>
            <a:picLocks noRot="1" noChangeAspect="1"/>
          </p:cNvPicPr>
          <p:nvPr>
            <a:wavAudioFile r:embed="rId1" name="~PP1436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7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7.52.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~PP788.WAV">
            <a:hlinkClick r:id="" action="ppaction://media"/>
          </p:cNvPr>
          <p:cNvPicPr>
            <a:picLocks noRot="1" noChangeAspect="1"/>
          </p:cNvPicPr>
          <p:nvPr>
            <a:wavAudioFile r:embed="rId1" name="~PP78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7.53.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8" name="~PP3997.WAV">
            <a:hlinkClick r:id="" action="ppaction://media"/>
          </p:cNvPr>
          <p:cNvPicPr>
            <a:picLocks noRot="1" noChangeAspect="1"/>
          </p:cNvPicPr>
          <p:nvPr>
            <a:wavAudioFile r:embed="rId1" name="~PP3997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3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7.53.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~PP1290.WAV">
            <a:hlinkClick r:id="" action="ppaction://media"/>
          </p:cNvPr>
          <p:cNvPicPr>
            <a:picLocks noRot="1" noChangeAspect="1"/>
          </p:cNvPicPr>
          <p:nvPr>
            <a:wavAudioFile r:embed="rId1" name="~PP129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12-02-28 17.55.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~PP2984.WAV">
            <a:hlinkClick r:id="" action="ppaction://media"/>
          </p:cNvPr>
          <p:cNvPicPr>
            <a:picLocks noRot="1" noChangeAspect="1"/>
          </p:cNvPicPr>
          <p:nvPr>
            <a:wavAudioFile r:embed="rId1" name="~PP2984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0</Words>
  <Application>Microsoft Office PowerPoint</Application>
  <PresentationFormat>عرض على الشاشة (3:4)‏</PresentationFormat>
  <Paragraphs>0</Paragraphs>
  <Slides>23</Slides>
  <Notes>0</Notes>
  <HiddenSlides>0</HiddenSlides>
  <MMClips>23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משפחה</dc:creator>
  <cp:lastModifiedBy>DELL</cp:lastModifiedBy>
  <cp:revision>10</cp:revision>
  <dcterms:created xsi:type="dcterms:W3CDTF">2012-02-29T08:22:20Z</dcterms:created>
  <dcterms:modified xsi:type="dcterms:W3CDTF">2013-04-30T18:43:08Z</dcterms:modified>
</cp:coreProperties>
</file>