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13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6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CCA6-C2E0-4CB2-A51E-27EC3341E2CC}" type="datetimeFigureOut">
              <a:rPr lang="he-IL" smtClean="0"/>
              <a:pPr/>
              <a:t>כ"ח/טבת/תשע"ד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286D-F6E9-4546-AA5F-3DA2D166CFA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CCA6-C2E0-4CB2-A51E-27EC3341E2CC}" type="datetimeFigureOut">
              <a:rPr lang="he-IL" smtClean="0"/>
              <a:pPr/>
              <a:t>כ"ח/טבת/תשע"ד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286D-F6E9-4546-AA5F-3DA2D166CFA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CCA6-C2E0-4CB2-A51E-27EC3341E2CC}" type="datetimeFigureOut">
              <a:rPr lang="he-IL" smtClean="0"/>
              <a:pPr/>
              <a:t>כ"ח/טבת/תשע"ד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286D-F6E9-4546-AA5F-3DA2D166CFA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CCA6-C2E0-4CB2-A51E-27EC3341E2CC}" type="datetimeFigureOut">
              <a:rPr lang="he-IL" smtClean="0"/>
              <a:pPr/>
              <a:t>כ"ח/טבת/תשע"ד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286D-F6E9-4546-AA5F-3DA2D166CFA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CCA6-C2E0-4CB2-A51E-27EC3341E2CC}" type="datetimeFigureOut">
              <a:rPr lang="he-IL" smtClean="0"/>
              <a:pPr/>
              <a:t>כ"ח/טבת/תשע"ד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286D-F6E9-4546-AA5F-3DA2D166CFA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CCA6-C2E0-4CB2-A51E-27EC3341E2CC}" type="datetimeFigureOut">
              <a:rPr lang="he-IL" smtClean="0"/>
              <a:pPr/>
              <a:t>כ"ח/טבת/תשע"ד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286D-F6E9-4546-AA5F-3DA2D166CFA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CCA6-C2E0-4CB2-A51E-27EC3341E2CC}" type="datetimeFigureOut">
              <a:rPr lang="he-IL" smtClean="0"/>
              <a:pPr/>
              <a:t>כ"ח/טבת/תשע"ד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286D-F6E9-4546-AA5F-3DA2D166CFA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CCA6-C2E0-4CB2-A51E-27EC3341E2CC}" type="datetimeFigureOut">
              <a:rPr lang="he-IL" smtClean="0"/>
              <a:pPr/>
              <a:t>כ"ח/טבת/תשע"ד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286D-F6E9-4546-AA5F-3DA2D166CFA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CCA6-C2E0-4CB2-A51E-27EC3341E2CC}" type="datetimeFigureOut">
              <a:rPr lang="he-IL" smtClean="0"/>
              <a:pPr/>
              <a:t>כ"ח/טבת/תשע"ד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286D-F6E9-4546-AA5F-3DA2D166CFA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CCA6-C2E0-4CB2-A51E-27EC3341E2CC}" type="datetimeFigureOut">
              <a:rPr lang="he-IL" smtClean="0"/>
              <a:pPr/>
              <a:t>כ"ח/טבת/תשע"ד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286D-F6E9-4546-AA5F-3DA2D166CFA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ACCA6-C2E0-4CB2-A51E-27EC3341E2CC}" type="datetimeFigureOut">
              <a:rPr lang="he-IL" smtClean="0"/>
              <a:pPr/>
              <a:t>כ"ח/טבת/תשע"ד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E286D-F6E9-4546-AA5F-3DA2D166CFA0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ACCA6-C2E0-4CB2-A51E-27EC3341E2CC}" type="datetimeFigureOut">
              <a:rPr lang="he-IL" smtClean="0"/>
              <a:pPr/>
              <a:t>כ"ח/טבת/תשע"ד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E286D-F6E9-4546-AA5F-3DA2D166CFA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SWWNyLEZcw&amp;feature=youtu.b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GGMLEZl-Ut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36T0YgMJ-OQ&amp;feature=youtu.b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1785926"/>
            <a:ext cx="635798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SimHei" pitchFamily="49" charset="-122"/>
                <a:cs typeface="Simplified Arabic" pitchFamily="18" charset="-78"/>
              </a:rPr>
              <a:t>البحر الميت: هل هو حقًا ميت؟؟</a:t>
            </a:r>
            <a:endParaRPr lang="he-IL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plified Arabic" pitchFamily="18" charset="-78"/>
              <a:ea typeface="SimHei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286388"/>
            <a:ext cx="364333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إعداد سلمى وشيماء</a:t>
            </a:r>
            <a:endParaRPr lang="he-IL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plified Arabic" pitchFamily="18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84217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928670"/>
            <a:ext cx="857256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" algn="l"/>
              </a:tabLst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المحطة الرابعة– بحر الحياة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" algn="l"/>
              </a:tabLst>
            </a:pPr>
            <a:r>
              <a:rPr kumimoji="0" lang="ar-SA" sz="32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التعليمات: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عَزِيزِيَ الطَّالِبُ، هذِهِ المَحَطَّةُ عِبارَةً عَنْ مَهَمَّةٍ مُحَوْسَبَةٍ.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يُوجَد فِي الحَاسوبِ الَّذي أَمَامَكَ مَلَف (</a:t>
            </a:r>
            <a:r>
              <a:rPr kumimoji="0" lang="en-US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Word</a:t>
            </a: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) وَالَّذي يَحْوي عَلى رابِطِ فيدْيو سيتم عَرْضهُ كَمُقدِّمة.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عَلَيْكَ أَنْ تَقُومَ بِمُشاهَدَةِ الفيدْيو: </a:t>
            </a:r>
            <a:r>
              <a:rPr lang="en-US" sz="2000" u="sng" dirty="0">
                <a:hlinkClick r:id="rId3"/>
              </a:rPr>
              <a:t>http://www.youtube.com/watch?v=dSWWNyLEZcw&amp;feature=youtu.be</a:t>
            </a: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بَعْدَ انْتِهاءِ المُشاهَدَةِ، قُمْ بِقِراءَة القِطْعَةِ المَوْجودَةِ في المَلَفِّ.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hkT3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357166"/>
            <a:ext cx="214314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מלבן 1"/>
          <p:cNvSpPr/>
          <p:nvPr/>
        </p:nvSpPr>
        <p:spPr>
          <a:xfrm>
            <a:off x="1214414" y="2357430"/>
            <a:ext cx="650085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قُمْ بِحَلِّ الأَسْئِلَةِ المُرْفَقَةِ فِي المَلَفِّ أَدْناه.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التَّقْييم يَكون لِكُلِّ سُؤالٍ فِي وَرَقَةِ الأَسْئِلَةِ. بِجانِبِ كُلِّ سُؤالٍ يوجَد علامة تَقْييم تَخُصُّهُ.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يَجِبْ عَلَيْكَ أَنْ تَنْتَظِرَ تَعْلِيمَات مِنَ المُعَلِّمَة بِخُصُوصِ الإنْتِقالِ إِلى المَحَطَّةِ التَّالِيَةِ.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المدة الزمنية </a:t>
            </a: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10 </a:t>
            </a: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دقائق.</a:t>
            </a:r>
            <a:endParaRPr kumimoji="0" lang="ar-SA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תמונה 2" descr="13b3a65c3942534c0200a54c0d62a68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85728"/>
            <a:ext cx="2143140" cy="2145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2428868"/>
            <a:ext cx="492922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بعد انتهاء المحطات سنلعب معًا رحلة إلى جزيرة الكنز </a:t>
            </a:r>
          </a:p>
          <a:p>
            <a:pPr algn="ctr"/>
            <a:r>
              <a:rPr lang="ar-S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مع بيتر بان والقرصان هوك.</a:t>
            </a:r>
            <a:endParaRPr lang="he-I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plified Arabic" pitchFamily="18" charset="-78"/>
            </a:endParaRPr>
          </a:p>
        </p:txBody>
      </p:sp>
      <p:pic>
        <p:nvPicPr>
          <p:cNvPr id="3" name="תמונה 2" descr="pan_3.jpg"/>
          <p:cNvPicPr>
            <a:picLocks noChangeAspect="1"/>
          </p:cNvPicPr>
          <p:nvPr/>
        </p:nvPicPr>
        <p:blipFill>
          <a:blip r:embed="rId2" cstate="print"/>
          <a:srcRect r="25087"/>
          <a:stretch>
            <a:fillRect/>
          </a:stretch>
        </p:blipFill>
        <p:spPr>
          <a:xfrm>
            <a:off x="785786" y="4286256"/>
            <a:ext cx="2357454" cy="2360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תמונה 3" descr="peterpan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42852"/>
            <a:ext cx="2285984" cy="27541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6000" t="-12000" r="1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3286116" y="3929066"/>
            <a:ext cx="3143272" cy="15716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الصف الخامس </a:t>
            </a:r>
            <a:r>
              <a:rPr lang="ar-SA" sz="36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الإبتدائي</a:t>
            </a:r>
            <a:endParaRPr lang="he-IL" sz="3600" b="1" dirty="0" smtClean="0">
              <a:ln w="19050">
                <a:solidFill>
                  <a:srgbClr val="002060"/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plified Arabic" pitchFamily="18" charset="-78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857884" y="428604"/>
            <a:ext cx="3130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جمهور الهدف: </a:t>
            </a:r>
          </a:p>
        </p:txBody>
      </p:sp>
      <p:pic>
        <p:nvPicPr>
          <p:cNvPr id="7" name="תמונה 6" descr="dead-sea-jordan-4.jpg"/>
          <p:cNvPicPr>
            <a:picLocks noChangeAspect="1"/>
          </p:cNvPicPr>
          <p:nvPr/>
        </p:nvPicPr>
        <p:blipFill>
          <a:blip r:embed="rId3" cstate="print"/>
          <a:srcRect b="4297"/>
          <a:stretch>
            <a:fillRect/>
          </a:stretch>
        </p:blipFill>
        <p:spPr>
          <a:xfrm rot="20243811">
            <a:off x="179134" y="356692"/>
            <a:ext cx="2127350" cy="1357298"/>
          </a:xfrm>
          <a:prstGeom prst="rect">
            <a:avLst/>
          </a:prstGeom>
        </p:spPr>
      </p:pic>
      <p:pic>
        <p:nvPicPr>
          <p:cNvPr id="8" name="תמונה 7" descr="dead-se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10127">
            <a:off x="6799079" y="4689453"/>
            <a:ext cx="2000232" cy="1368959"/>
          </a:xfrm>
          <a:prstGeom prst="rect">
            <a:avLst/>
          </a:prstGeom>
        </p:spPr>
      </p:pic>
      <p:pic>
        <p:nvPicPr>
          <p:cNvPr id="9" name="תמונה 8" descr="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7361">
            <a:off x="365559" y="4890916"/>
            <a:ext cx="2121446" cy="1644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2143108" y="2571744"/>
            <a:ext cx="57864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u="sng" dirty="0">
                <a:hlinkClick r:id="rId2"/>
              </a:rPr>
              <a:t>https://www.youtube.com/watch?v=GGMLEZl-UtM</a:t>
            </a:r>
            <a:endParaRPr lang="he-IL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786446" y="500042"/>
            <a:ext cx="321471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 smtClean="0">
                <a:ln w="1905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لنشاهد معًا</a:t>
            </a:r>
            <a:endParaRPr lang="he-IL" sz="4800" b="1" dirty="0">
              <a:ln w="1905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plified Arabic" pitchFamily="18" charset="-78"/>
            </a:endParaRPr>
          </a:p>
        </p:txBody>
      </p:sp>
      <p:pic>
        <p:nvPicPr>
          <p:cNvPr id="4" name="תמונה 3" descr="VideoClipAr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286256"/>
            <a:ext cx="3007461" cy="2163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0"/>
            <a:ext cx="7920935" cy="6848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التعليمات العامة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600" b="1" i="0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بَعْدَ مُشاهَدَةِ الفيلْمِ المُتَعَلِّقِ بِمَوْضوعِ البَحْرِ المَيِّتِ، سَتَقوم المُعَلِّمة بِتَوْزيعِكُم إِلى 4 فِرَقٍ.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1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بَعْدَ التَوْزيعِ، تَقوم فِرْقة -أ- بِالذهابِ لِلْمَحَطَّةِ الأُولى وفِرْقَة -ب- للمَحَطَّةِ الثَّانِيَةِ وَهكَذا.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1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بَعْدَ أَنْ تَنْتَهي فِرْقَة مُعَيَّنَة مِنَ المَحَطَّةِ المَوْجودَةِ </a:t>
            </a:r>
            <a:r>
              <a:rPr kumimoji="0" lang="ar-SA" sz="28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بِها</a:t>
            </a: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، تَنْتَقِل لِلْمَحَطَّةِ التَّالِيَةِ.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1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kumimoji="0" lang="ar-SA" sz="28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الإِنْتِقال</a:t>
            </a: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يَتِم فَقَط بِتَعْليماتٍ مِنَ المُعَلِّمَةِ.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en-US" sz="12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يَجِبِ </a:t>
            </a:r>
            <a:r>
              <a:rPr kumimoji="0" lang="ar-SA" sz="28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الإِلْتِزام</a:t>
            </a: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بالهُدوءِ والوقت المُخَصَّصِ لِكُلِّ مَحَطَّةٍ.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ar-SA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plified Arabic" pitchFamily="18" charset="-78"/>
              <a:ea typeface="Times New Roman" pitchFamily="18" charset="0"/>
              <a:cs typeface="Simplified Arabic" pitchFamily="18" charset="-78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أَي فِرْقَة لا تَلْتَزِم بالقَوانِينِ، سَيَتِم حَسْم 5 نِقاط مِن مَجْموع عَلاماتِها.</a:t>
            </a:r>
            <a:r>
              <a:rPr kumimoji="0" lang="en-US" sz="12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en-US" sz="36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71438" y="234334"/>
            <a:ext cx="892971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" algn="l"/>
              </a:tabLst>
            </a:pPr>
            <a:r>
              <a:rPr kumimoji="0" lang="ar-SA" sz="3600" b="1" i="0" u="none" strike="noStrike" cap="none" normalizeH="0" baseline="0" dirty="0" smtClean="0" bmk="OLE_LINK8">
                <a:ln>
                  <a:noFill/>
                </a:ln>
                <a:solidFill>
                  <a:srgbClr val="17365D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المحطة الأولى – بطاقة هويتي</a:t>
            </a:r>
            <a:endParaRPr kumimoji="0" lang="en-US" sz="11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475" algn="l"/>
              </a:tabLst>
            </a:pPr>
            <a:r>
              <a:rPr kumimoji="0" lang="ar-SA" sz="3600" b="0" i="0" u="sng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التعليمات:</a:t>
            </a:r>
          </a:p>
          <a:p>
            <a:pPr marL="0" marR="0" lvl="0" indent="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747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أَمامَكَ عَزِيزِيَ الطَّالِبُ صُنْدوقاً وَجَدْناهُ على شاطِئِ البَحْرِ الأَبْيَضِ المُتَوَسِّطِ.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عِنْدَما تَفْتَح الصُّنْدوقِ، تَجِدْ بِداخِلِهِ وَرَقَةً مِنَ القُرْصانِ "هوك"، كَتَبَ فيها مَعْلُومَاتٍ جَمِيلَةٍ عَنِ بَحْرٍ مُمَيَّزٍ وَعَجِيبٍ.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عَلَيْكَ أَنْ تَقُومَ بِقِراءَةِ وَرَقَةِ المَعْلوماتِ.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بَعْدَ قِراءَتِها عَلَيْكَ أَنْ تَقومَ بِتَعْبِئَةِ بِطاقَةِ الهَوُيَّةِ.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بَعْدَ انْتِهاءِكَ مِنْ تَعْبِئَةِ البِطاقَةِ، عَلَيْكَ أَنْ تَضَعَ البِطاقَةَ بِداخِلِ الصُّنْدوقِ المُجاوِرِ كَيْ نَقُومَ بِإِرْسَالِها لِلْقُرْصانِ "هوك".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4" name="תמונה 3" descr="2013-12-30_2231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472" y="2928934"/>
            <a:ext cx="2286016" cy="1826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785786" y="357166"/>
            <a:ext cx="80724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بَعْدَ ذلك، يَجِب عليك أن تُعِد المكان كما كان قبل زيارتك أنت وفريقك </a:t>
            </a:r>
            <a:r>
              <a:rPr kumimoji="0" lang="ar-SA" sz="28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والإنتظار</a:t>
            </a: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بهدوء حتى ينتهي زملاؤك من العمل في المحطات الأخرى.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إِذا كان حَلّ الفَريق صَحيحَاً، يَحْصُل الفَريق على 7 نقاط. (كل بند في الهوية له نقطة واحدة).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يَجِبْ عَلَيْكَ أَنْ تَنْتَظِرَ تَعْلِيمَات مِنَ المُعَلِّمَة بِخُصُوصِ الإنْتِقالِ إِلى المَحَطَّةِ التَّالِيَةِ.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المدة الزمنية 2 دقائق.</a:t>
            </a:r>
            <a:endParaRPr kumimoji="0" lang="ar-SA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תמונה 2" descr="Капитан_Крюк_Дисней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3643314"/>
            <a:ext cx="1643042" cy="321468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50" y="0"/>
            <a:ext cx="892975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" algn="l"/>
              </a:tabLst>
            </a:pPr>
            <a:r>
              <a:rPr kumimoji="0" lang="ar-SA" sz="3600" b="1" i="0" u="none" strike="noStrike" cap="none" normalizeH="0" baseline="0" dirty="0" smtClean="0" bmk="OLE_LINK10">
                <a:ln>
                  <a:noFill/>
                </a:ln>
                <a:solidFill>
                  <a:srgbClr val="17365D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المحطة الثانية – حدَّثنا البحر</a:t>
            </a:r>
            <a:endParaRPr kumimoji="0" lang="en-US" sz="3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" algn="l"/>
              </a:tabLst>
            </a:pPr>
            <a:r>
              <a:rPr kumimoji="0" lang="ar-SA" sz="3200" b="0" i="0" u="sng" strike="noStrike" cap="none" normalizeH="0" baseline="0" dirty="0" smtClean="0" bmk="">
                <a:ln>
                  <a:noFill/>
                </a:ln>
                <a:solidFill>
                  <a:srgbClr val="00206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التعليمات:</a:t>
            </a:r>
            <a:endParaRPr kumimoji="0" lang="en-US" sz="3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400" b="1" i="0" u="none" strike="noStrike" normalizeH="0" baseline="0" dirty="0" smtClean="0" bmk="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عَزِيزِيَ الطَّالِبُ، هذِهِ المَحَطَّةُ عِبارَةً عَنْ مَهَمَّةٍ مُحَوْسَبَةٍ.</a:t>
            </a:r>
            <a:endParaRPr kumimoji="0" lang="en-US" sz="2400" b="1" i="0" u="none" strike="noStrike" normalizeH="0" baseline="0" dirty="0" smtClean="0" bmk="OLE_LINK16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400" b="1" i="0" u="none" strike="noStrike" normalizeH="0" baseline="0" dirty="0" smtClean="0" bmk="OLE_LINK16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يُوجَد فِي الحَاسوبِ الَّذي أَمَامَكَ مَلَف (</a:t>
            </a:r>
            <a:r>
              <a:rPr kumimoji="0" lang="en-US" sz="2400" b="1" i="0" u="none" strike="noStrike" normalizeH="0" baseline="0" dirty="0" smtClean="0" bmk="OLE_LINK16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Word</a:t>
            </a:r>
            <a:r>
              <a:rPr kumimoji="0" lang="ar-SA" sz="2400" b="1" i="0" u="none" strike="noStrike" normalizeH="0" baseline="0" dirty="0" smtClean="0" bmk="OLE_LINK16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) وَالَّذي يَحْوي عَلى رابِطِ فيدْيو بِعُنْوان "حدّثَنا البَحْر".</a:t>
            </a:r>
            <a:endParaRPr kumimoji="0" lang="en-US" sz="2400" b="1" i="0" u="none" strike="noStrike" normalizeH="0" baseline="0" dirty="0" smtClean="0" bmk="OLE_LINK16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400" b="1" i="0" u="none" strike="noStrike" normalizeH="0" baseline="0" dirty="0" smtClean="0" bmk="OLE_LINK16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عَلَيْكَ أَنْ تَقُومَ بِمُشاهَدَةِ الفيدْيو جَيِّدَاً.</a:t>
            </a:r>
            <a:r>
              <a:rPr lang="ar-SA" sz="2400" b="1" dirty="0" bmk="OLE_LINK16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ar-SA" sz="2400" b="1" dirty="0" smtClean="0" bmk="OLE_LINK16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SA" sz="2400" b="1" i="0" u="none" strike="noStrike" normalizeH="0" baseline="0" dirty="0" smtClean="0" bmk="OLE_LINK16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بَعْدَ انْتِهاءِ المُشاهَدَةِ، قُمْ بِحَلِّ الأَسْئِلَةِ المُرْفَقَةِ فِي المَلَفِّ أَدْناه.</a:t>
            </a:r>
            <a:r>
              <a:rPr kumimoji="0" lang="ar-SA" b="1" i="0" u="none" strike="noStrike" normalizeH="0" baseline="0" dirty="0" smtClean="0" bmk="OLE_LINK16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dirty="0" smtClean="0">
                <a:hlinkClick r:id="rId2"/>
              </a:rPr>
              <a:t> http://www.youtube.com/watch?v=36T0YgMJ-OQ&amp;feature=youtu.be</a:t>
            </a:r>
            <a:endParaRPr kumimoji="0" lang="en-US" sz="2400" b="1" i="0" u="none" strike="noStrike" normalizeH="0" baseline="0" dirty="0" smtClean="0" bmk="OLE_LINK16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400" b="1" i="0" u="none" strike="noStrike" normalizeH="0" baseline="0" dirty="0" smtClean="0" bmk="OLE_LINK16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التَّقْييم يَكون لِكُلِّ سُؤالٍ فِي وَرَقَةِ الأَسْئِلَةِ. بِجانِبِ كُلِّ سُؤالٍ يوجَد علامة تَقْييم تَخُصُّهُ.</a:t>
            </a:r>
            <a:endParaRPr kumimoji="0" lang="en-US" sz="2400" b="1" i="0" u="none" strike="noStrike" normalizeH="0" baseline="0" dirty="0" smtClean="0" bmk="OLE_LINK16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400" b="1" i="0" u="none" strike="noStrike" normalizeH="0" baseline="0" dirty="0" smtClean="0" bmk="OLE_LINK16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يَجِبْ عَلَيْكَ أَنْ تَنْتَظِرَ تَعْلِيمَات مِنَ المُعَلِّمَة بِخُصُوصِ الإنْتِقالِ إِلى المَحَطَّةِ التَّالِيَةِ.</a:t>
            </a:r>
            <a:endParaRPr kumimoji="0" lang="en-US" sz="2400" b="1" i="0" u="none" strike="noStrike" normalizeH="0" baseline="0" dirty="0" smtClean="0" bmk="OLE_LINK16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400" b="1" i="0" u="none" strike="noStrike" normalizeH="0" baseline="0" dirty="0" smtClean="0" bmk="OLE_LINK16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المدة الزمنية 3 دقائق.</a:t>
            </a:r>
            <a:endParaRPr kumimoji="0" lang="ar-SA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357166"/>
            <a:ext cx="878684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" algn="l"/>
              </a:tabLst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المحطة الثالثة– الكنز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7475" algn="l"/>
              </a:tabLst>
            </a:pPr>
            <a:r>
              <a:rPr kumimoji="0" lang="ar-SA" sz="2800" b="0" i="0" u="sng" strike="noStrike" cap="none" normalizeH="0" baseline="0" dirty="0" smtClean="0" bmk="OLE_LINK14">
                <a:ln>
                  <a:noFill/>
                </a:ln>
                <a:solidFill>
                  <a:srgbClr val="002060"/>
                </a:solidFill>
                <a:effectLst/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التعليمات: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أَمامَكَ عَزِيزِيَ الطَّالِبُ صورَةً تُوَضِّحُ عَمَلِيَّةَ اسْتِخْراجِ البوتاسِ مِنَ البَحْرِ المَيِّتِ.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عَلى هذِهِ الصُّورَةِ تَمَّ تَرْقيمُ المَراحِلَ، لكِنَّ القُرصان "هوك" قام بإِزالَةِ لافِتاتِ المَراحِلِ جَميعَها.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عَلَيْكَ أَنْ تَقُومَ بِإعادَةِ اللافِتاتِ إلى مَكَانِها الصَّحيحِ.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بَعْدَ أَنْ تُعيدَها إِلى مَكانِها تَقوم باسْتِدْعاءِ المُعَلِّمَةِ كَيْ تَقومَ بِتَقْييمِ الفِرْقَةِ.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1142976" y="571480"/>
            <a:ext cx="73581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بَعْدَ أَنْ تَقومِ المُعَلِّمَة بِتَقْييمِ الفِرْقَةِ، يَجِب عَلَيْكُم أن تُعيدوا الصورة كما كانت (إزالة بطاقات المراحل عن الصورة).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كل إجابة صحيحة يحصل الفريق على نقطة.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بَعْدَ </a:t>
            </a:r>
            <a:r>
              <a:rPr kumimoji="0" lang="ar-SA" sz="28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الإِنْتِهاءِ</a:t>
            </a: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مِنَ المَصْنَعِ، قُمْ بِحَلِّ التَّمْرين المَوْجودَ في الورقة التي أمامك ولكل بَنْد يوجد علامة بجانبه للتقييم.</a:t>
            </a:r>
            <a:endParaRPr kumimoji="0" lang="en-US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ea typeface="Times New Roman" pitchFamily="18" charset="0"/>
                <a:cs typeface="Simplified Arabic" pitchFamily="18" charset="-78"/>
              </a:rPr>
              <a:t> يَجِبْ عَلَيْكَ أَنْ تَنْتَظِرَ تَعْلِيمَات مِنَ المُعَلِّمَة بِخُصُوصِ الإنْتِقالِ إِلى المَحَطَّةِ التَّالِيَةِ.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17475" algn="l"/>
              </a:tabLst>
            </a:pPr>
            <a:r>
              <a:rPr kumimoji="0" lang="ar-SA" sz="2800" b="1" i="0" u="none" strike="noStrike" normalizeH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kumimoji="0" lang="ar-SA" sz="2800" b="1" i="0" u="none" strike="noStrike" normalizeH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المدة الزمنية 5 دقائق.</a:t>
            </a:r>
            <a:endParaRPr kumimoji="0" lang="ar-SA" sz="28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3" name="תמונה 2" descr="2013-12-30_2231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25"/>
          <a:stretch>
            <a:fillRect/>
          </a:stretch>
        </p:blipFill>
        <p:spPr>
          <a:xfrm>
            <a:off x="1214414" y="4643446"/>
            <a:ext cx="2214578" cy="18267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579</Words>
  <Application>Microsoft Office PowerPoint</Application>
  <PresentationFormat>‫הצגה על המסך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ערכת נושא Office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Mainz</dc:creator>
  <cp:lastModifiedBy>Mainz</cp:lastModifiedBy>
  <cp:revision>17</cp:revision>
  <dcterms:created xsi:type="dcterms:W3CDTF">2013-12-30T19:28:53Z</dcterms:created>
  <dcterms:modified xsi:type="dcterms:W3CDTF">2013-12-31T00:38:26Z</dcterms:modified>
</cp:coreProperties>
</file>