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Z8pMYupOyN4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971600" y="836712"/>
            <a:ext cx="7277954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AE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  <a:hlinkClick r:id="rId2"/>
              </a:rPr>
              <a:t>انقر هنا لمشاهدة الفيديو</a:t>
            </a:r>
            <a:endParaRPr lang="ar-SA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708920"/>
            <a:ext cx="6624736" cy="3333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win7</dc:creator>
  <cp:lastModifiedBy>מוחמד</cp:lastModifiedBy>
  <cp:revision>1</cp:revision>
  <dcterms:created xsi:type="dcterms:W3CDTF">2013-04-29T08:43:23Z</dcterms:created>
  <dcterms:modified xsi:type="dcterms:W3CDTF">2013-04-29T08:45:18Z</dcterms:modified>
</cp:coreProperties>
</file>