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07/06/1434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07/06/1434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07/06/1434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07/06/1434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bs.cet.ac.il/Green/GreenHouse/inside.aspx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خماسي 4">
            <a:hlinkClick r:id="rId3" action="ppaction://hlinksldjump"/>
          </p:cNvPr>
          <p:cNvSpPr/>
          <p:nvPr/>
        </p:nvSpPr>
        <p:spPr>
          <a:xfrm>
            <a:off x="4716016" y="5301208"/>
            <a:ext cx="936104" cy="504056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latin typeface="Traditional Arabic" pitchFamily="18" charset="-78"/>
                <a:cs typeface="Traditional Arabic" pitchFamily="18" charset="-78"/>
              </a:rPr>
              <a:t>دخول</a:t>
            </a:r>
            <a:endParaRPr lang="he-IL" sz="2400" b="1" dirty="0">
              <a:latin typeface="Traditional Arabic" pitchFamily="18" charset="-78"/>
            </a:endParaRPr>
          </a:p>
        </p:txBody>
      </p:sp>
      <p:cxnSp>
        <p:nvCxnSpPr>
          <p:cNvPr id="7" name="رابط كسهم مستقيم 6"/>
          <p:cNvCxnSpPr/>
          <p:nvPr/>
        </p:nvCxnSpPr>
        <p:spPr>
          <a:xfrm>
            <a:off x="3347864" y="4293096"/>
            <a:ext cx="1008112" cy="864096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repeatCount="1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9144000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0"/>
            <a:ext cx="5562600" cy="942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 r="35022"/>
          <a:stretch>
            <a:fillRect/>
          </a:stretch>
        </p:blipFill>
        <p:spPr bwMode="auto">
          <a:xfrm>
            <a:off x="0" y="0"/>
            <a:ext cx="3635896" cy="927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سهم إلى اليمين 8">
            <a:hlinkClick r:id="rId5" action="ppaction://hlinksldjump"/>
          </p:cNvPr>
          <p:cNvSpPr/>
          <p:nvPr/>
        </p:nvSpPr>
        <p:spPr>
          <a:xfrm rot="10800000">
            <a:off x="179512" y="6021288"/>
            <a:ext cx="144016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3461"/>
          <a:stretch>
            <a:fillRect/>
          </a:stretch>
        </p:blipFill>
        <p:spPr bwMode="auto">
          <a:xfrm>
            <a:off x="4644008" y="2996952"/>
            <a:ext cx="3240558" cy="30893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مستطيل ذو زوايا قطرية مخدوشة 6">
            <a:hlinkClick r:id="rId3"/>
          </p:cNvPr>
          <p:cNvSpPr/>
          <p:nvPr/>
        </p:nvSpPr>
        <p:spPr>
          <a:xfrm>
            <a:off x="3923928" y="620688"/>
            <a:ext cx="4320480" cy="1873270"/>
          </a:xfrm>
          <a:prstGeom prst="snip2Diag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8900000" scaled="1"/>
            <a:tileRect/>
          </a:gradFill>
          <a:effectLst>
            <a:glow rad="228600">
              <a:srgbClr val="92D050">
                <a:alpha val="40000"/>
              </a:srgb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فعالية التوفير في الكهرباء</a:t>
            </a:r>
            <a:endParaRPr lang="he-IL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635896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عرض على الشاشة (3:4)‏</PresentationFormat>
  <Paragraphs>2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الشريحة 1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מוחמד</cp:lastModifiedBy>
  <cp:revision>2</cp:revision>
  <dcterms:created xsi:type="dcterms:W3CDTF">2013-04-17T17:16:50Z</dcterms:created>
  <dcterms:modified xsi:type="dcterms:W3CDTF">2013-04-17T17:38:08Z</dcterms:modified>
</cp:coreProperties>
</file>