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0" d="100"/>
          <a:sy n="60" d="100"/>
        </p:scale>
        <p:origin x="-16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92AE7-D830-4945-99E1-A9AD3162AADF}" type="datetimeFigureOut">
              <a:rPr lang="he-IL" smtClean="0"/>
              <a:pPr/>
              <a:t>י'/אייר/תשע"ג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F15C9-308E-4668-A84E-CF1B482FD9AD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92AE7-D830-4945-99E1-A9AD3162AADF}" type="datetimeFigureOut">
              <a:rPr lang="he-IL" smtClean="0"/>
              <a:pPr/>
              <a:t>י'/אייר/תשע"ג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F15C9-308E-4668-A84E-CF1B482FD9AD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92AE7-D830-4945-99E1-A9AD3162AADF}" type="datetimeFigureOut">
              <a:rPr lang="he-IL" smtClean="0"/>
              <a:pPr/>
              <a:t>י'/אייר/תשע"ג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F15C9-308E-4668-A84E-CF1B482FD9AD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92AE7-D830-4945-99E1-A9AD3162AADF}" type="datetimeFigureOut">
              <a:rPr lang="he-IL" smtClean="0"/>
              <a:pPr/>
              <a:t>י'/אייר/תשע"ג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F15C9-308E-4668-A84E-CF1B482FD9AD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92AE7-D830-4945-99E1-A9AD3162AADF}" type="datetimeFigureOut">
              <a:rPr lang="he-IL" smtClean="0"/>
              <a:pPr/>
              <a:t>י'/אייר/תשע"ג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F15C9-308E-4668-A84E-CF1B482FD9AD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92AE7-D830-4945-99E1-A9AD3162AADF}" type="datetimeFigureOut">
              <a:rPr lang="he-IL" smtClean="0"/>
              <a:pPr/>
              <a:t>י'/אייר/תשע"ג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F15C9-308E-4668-A84E-CF1B482FD9AD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92AE7-D830-4945-99E1-A9AD3162AADF}" type="datetimeFigureOut">
              <a:rPr lang="he-IL" smtClean="0"/>
              <a:pPr/>
              <a:t>י'/אייר/תשע"ג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F15C9-308E-4668-A84E-CF1B482FD9AD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92AE7-D830-4945-99E1-A9AD3162AADF}" type="datetimeFigureOut">
              <a:rPr lang="he-IL" smtClean="0"/>
              <a:pPr/>
              <a:t>י'/אייר/תשע"ג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F15C9-308E-4668-A84E-CF1B482FD9AD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92AE7-D830-4945-99E1-A9AD3162AADF}" type="datetimeFigureOut">
              <a:rPr lang="he-IL" smtClean="0"/>
              <a:pPr/>
              <a:t>י'/אייר/תשע"ג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F15C9-308E-4668-A84E-CF1B482FD9AD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92AE7-D830-4945-99E1-A9AD3162AADF}" type="datetimeFigureOut">
              <a:rPr lang="he-IL" smtClean="0"/>
              <a:pPr/>
              <a:t>י'/אייר/תשע"ג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F15C9-308E-4668-A84E-CF1B482FD9AD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92AE7-D830-4945-99E1-A9AD3162AADF}" type="datetimeFigureOut">
              <a:rPr lang="he-IL" smtClean="0"/>
              <a:pPr/>
              <a:t>י'/אייר/תשע"ג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F15C9-308E-4668-A84E-CF1B482FD9AD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92AE7-D830-4945-99E1-A9AD3162AADF}" type="datetimeFigureOut">
              <a:rPr lang="he-IL" smtClean="0"/>
              <a:pPr/>
              <a:t>י'/אייר/תשע"ג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F15C9-308E-4668-A84E-CF1B482FD9AD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 rot="19596651">
            <a:off x="2081269" y="3633991"/>
            <a:ext cx="7772400" cy="1470025"/>
          </a:xfrm>
        </p:spPr>
        <p:txBody>
          <a:bodyPr>
            <a:noAutofit/>
          </a:bodyPr>
          <a:lstStyle/>
          <a:p>
            <a:r>
              <a:rPr lang="ar-SA" sz="9600" dirty="0" smtClean="0">
                <a:solidFill>
                  <a:srgbClr val="92D050"/>
                </a:solidFill>
              </a:rPr>
              <a:t>المحطة الثالثة</a:t>
            </a:r>
            <a:endParaRPr lang="he-IL" sz="9600" dirty="0">
              <a:solidFill>
                <a:srgbClr val="92D050"/>
              </a:solidFill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 rot="19823503">
            <a:off x="3825445" y="5070876"/>
            <a:ext cx="6400800" cy="1752600"/>
          </a:xfrm>
        </p:spPr>
        <p:txBody>
          <a:bodyPr/>
          <a:lstStyle/>
          <a:p>
            <a:r>
              <a:rPr lang="ar-SA" dirty="0" smtClean="0"/>
              <a:t>لنكن مع البيئة</a:t>
            </a:r>
            <a:endParaRPr lang="he-IL" dirty="0"/>
          </a:p>
        </p:txBody>
      </p:sp>
      <p:pic>
        <p:nvPicPr>
          <p:cNvPr id="8194" name="Picture 2" descr="C:\Users\LANA\Desktop\how-renewable-energy-sources-works_www.faedh.ne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276718">
            <a:off x="677889" y="699521"/>
            <a:ext cx="4410704" cy="35140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4"/>
          <p:cNvSpPr/>
          <p:nvPr/>
        </p:nvSpPr>
        <p:spPr>
          <a:xfrm rot="19450829">
            <a:off x="1190465" y="1968868"/>
            <a:ext cx="5875327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ar-SA" sz="15000" b="1" cap="none" spc="0" dirty="0" smtClean="0">
                <a:ln/>
                <a:solidFill>
                  <a:schemeClr val="accent3"/>
                </a:solidFill>
                <a:effectLst/>
              </a:rPr>
              <a:t>لغد أفضل</a:t>
            </a:r>
            <a:endParaRPr lang="he-IL" sz="150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7170" name="Picture 2" descr="C:\Users\LANA\Desktop\images (4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3789040"/>
            <a:ext cx="3699495" cy="24618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1026" name="Picture 2" descr="C:\Users\LANA\Desktop\images (2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692696"/>
            <a:ext cx="8179346" cy="55446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2050" name="Picture 2" descr="C:\Users\LANA\Desktop\images (4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10800000" flipV="1">
            <a:off x="1043608" y="252282"/>
            <a:ext cx="7416824" cy="66057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3074" name="Picture 2" descr="C:\Users\LANA\Desktop\الارض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6672"/>
            <a:ext cx="8862523" cy="57606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 rot="19876500">
            <a:off x="575751" y="2778282"/>
            <a:ext cx="788228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9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جاء الوقت لنستخدم</a:t>
            </a:r>
            <a:endParaRPr lang="he-IL" sz="9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 dirty="0"/>
          </a:p>
        </p:txBody>
      </p:sp>
      <p:pic>
        <p:nvPicPr>
          <p:cNvPr id="4098" name="Picture 2" descr="C:\Users\LANA\Desktop\images (5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556792"/>
            <a:ext cx="7527394" cy="5009139"/>
          </a:xfrm>
          <a:prstGeom prst="rect">
            <a:avLst/>
          </a:prstGeom>
          <a:noFill/>
        </p:spPr>
      </p:pic>
      <p:sp>
        <p:nvSpPr>
          <p:cNvPr id="5" name="מלבן 4"/>
          <p:cNvSpPr/>
          <p:nvPr/>
        </p:nvSpPr>
        <p:spPr>
          <a:xfrm>
            <a:off x="1259632" y="332656"/>
            <a:ext cx="6552728" cy="10801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8000" dirty="0" smtClean="0"/>
              <a:t>طاقة الرياح</a:t>
            </a:r>
            <a:endParaRPr lang="he-IL" sz="8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 dirty="0"/>
          </a:p>
        </p:txBody>
      </p:sp>
      <p:pic>
        <p:nvPicPr>
          <p:cNvPr id="5122" name="Picture 2" descr="C:\Users\LANA\Desktop\images (6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556792"/>
            <a:ext cx="7488832" cy="5028252"/>
          </a:xfrm>
          <a:prstGeom prst="rect">
            <a:avLst/>
          </a:prstGeom>
          <a:noFill/>
        </p:spPr>
      </p:pic>
      <p:sp>
        <p:nvSpPr>
          <p:cNvPr id="5" name="מלבן 4"/>
          <p:cNvSpPr/>
          <p:nvPr/>
        </p:nvSpPr>
        <p:spPr>
          <a:xfrm>
            <a:off x="1835696" y="332656"/>
            <a:ext cx="5976664" cy="10801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6000" dirty="0" smtClean="0"/>
              <a:t>الطاقة الشمسية</a:t>
            </a:r>
            <a:endParaRPr lang="he-IL" sz="6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לבן 3"/>
          <p:cNvSpPr/>
          <p:nvPr/>
        </p:nvSpPr>
        <p:spPr>
          <a:xfrm>
            <a:off x="1187624" y="260648"/>
            <a:ext cx="5904656" cy="11521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6600" dirty="0" smtClean="0"/>
              <a:t>طاقة </a:t>
            </a:r>
            <a:r>
              <a:rPr lang="ar-AE" sz="6600" dirty="0" smtClean="0"/>
              <a:t>حركة</a:t>
            </a:r>
            <a:r>
              <a:rPr lang="ar-SA" sz="6600" dirty="0" smtClean="0"/>
              <a:t> </a:t>
            </a:r>
            <a:r>
              <a:rPr lang="ar-SA" sz="6600" dirty="0" smtClean="0"/>
              <a:t>الماء</a:t>
            </a:r>
            <a:endParaRPr lang="he-IL" sz="6600" dirty="0"/>
          </a:p>
        </p:txBody>
      </p:sp>
      <p:pic>
        <p:nvPicPr>
          <p:cNvPr id="6146" name="Picture 2" descr="C:\Users\LANA\Desktop\images (7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772816"/>
            <a:ext cx="7344816" cy="47251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17</Words>
  <Application>Microsoft Office PowerPoint</Application>
  <PresentationFormat>عرض على الشاشة (3:4)‏</PresentationFormat>
  <Paragraphs>7</Paragraphs>
  <Slides>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ערכת נושא Office</vt:lpstr>
      <vt:lpstr>المحطة الثالثة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</vt:vector>
  </TitlesOfParts>
  <Company>Rambam Medical Center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المحطة الثالثة</dc:title>
  <dc:creator>LANA</dc:creator>
  <cp:lastModifiedBy>מוחמד</cp:lastModifiedBy>
  <cp:revision>3</cp:revision>
  <dcterms:created xsi:type="dcterms:W3CDTF">2013-04-20T16:54:07Z</dcterms:created>
  <dcterms:modified xsi:type="dcterms:W3CDTF">2013-04-20T17:24:51Z</dcterms:modified>
</cp:coreProperties>
</file>