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3897B-AA6A-4856-945F-069C487734ED}" type="datetimeFigureOut">
              <a:rPr lang="he-IL" smtClean="0"/>
              <a:pPr/>
              <a:t>י'/אייר/תשע"ג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78CA4-C9C4-4FAD-B1CD-DED7FD49E93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600" b="1" dirty="0" smtClean="0">
                <a:solidFill>
                  <a:schemeClr val="accent1"/>
                </a:solidFill>
              </a:rPr>
              <a:t>المحطة الثانية</a:t>
            </a:r>
            <a:endParaRPr lang="he-IL" sz="6600" b="1" dirty="0">
              <a:solidFill>
                <a:schemeClr val="accent1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الكهرباء نعمة أم نقمة</a:t>
            </a:r>
            <a:endParaRPr lang="he-IL" dirty="0"/>
          </a:p>
        </p:txBody>
      </p:sp>
      <p:pic>
        <p:nvPicPr>
          <p:cNvPr id="4" name="Picture 2" descr="C:\Users\LANA\Desktop\رسوم كاركتير عن تلوث البيئة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18853">
            <a:off x="5363217" y="343923"/>
            <a:ext cx="3150257" cy="2339066"/>
          </a:xfrm>
          <a:prstGeom prst="rect">
            <a:avLst/>
          </a:prstGeom>
          <a:noFill/>
        </p:spPr>
      </p:pic>
      <p:pic>
        <p:nvPicPr>
          <p:cNvPr id="5" name="Picture 2" descr="C:\Users\LAN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62767">
            <a:off x="312028" y="4112345"/>
            <a:ext cx="2925869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C:\Users\LANA\Desktop\رسوم كاركتير عن تلوث البيئة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146359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C:\Users\LANA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350" y="476672"/>
            <a:ext cx="7863273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الضرر البيئي رقم 1</a:t>
            </a:r>
            <a:endParaRPr lang="he-IL" dirty="0"/>
          </a:p>
        </p:txBody>
      </p:sp>
      <p:pic>
        <p:nvPicPr>
          <p:cNvPr id="1026" name="Picture 2" descr="C:\Users\LANA\Desktop\sor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2"/>
            <a:ext cx="4320480" cy="4790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</a:rPr>
              <a:t>ما هذا الدخان؟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683568" y="1916832"/>
            <a:ext cx="7560840" cy="3600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600" dirty="0" smtClean="0"/>
              <a:t>الدخان هو نتيجة </a:t>
            </a:r>
            <a:r>
              <a:rPr lang="ar-SA" sz="3600" dirty="0" err="1" smtClean="0"/>
              <a:t>الاحتراق.</a:t>
            </a:r>
            <a:r>
              <a:rPr lang="ar-SA" sz="3600" dirty="0" smtClean="0"/>
              <a:t> يحتوي الدخان على غازات الاحتراق وأجزاء صغيرة من </a:t>
            </a:r>
            <a:r>
              <a:rPr lang="ar-SA" sz="3600" dirty="0" err="1" smtClean="0"/>
              <a:t>الرماد.</a:t>
            </a:r>
            <a:r>
              <a:rPr lang="ar-SA" sz="3600" dirty="0" smtClean="0"/>
              <a:t> يحتوي الدخان على ملوثات مختلفة، وخاصة ثاني أكسيد الكبريت </a:t>
            </a:r>
            <a:r>
              <a:rPr lang="ar-SA" sz="3600" dirty="0" err="1" smtClean="0"/>
              <a:t>وأكاسيد</a:t>
            </a:r>
            <a:r>
              <a:rPr lang="ar-SA" sz="3600" dirty="0" smtClean="0"/>
              <a:t> النيتروجين على الرغم من أن هذه الغازات هي غير مرئية، ولكنها ضارة للبشر </a:t>
            </a:r>
            <a:r>
              <a:rPr lang="ar-SA" sz="3600" dirty="0" err="1" smtClean="0"/>
              <a:t>والبيئة.</a:t>
            </a:r>
            <a:r>
              <a:rPr lang="ar-SA" sz="3600" dirty="0" smtClean="0"/>
              <a:t> </a:t>
            </a:r>
            <a:endParaRPr lang="he-IL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الضرر البيئي رقم 2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 descr="C:\Users\LANA\Desktop\so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417374" cy="5072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dirty="0" smtClean="0">
                <a:solidFill>
                  <a:schemeClr val="accent1"/>
                </a:solidFill>
              </a:rPr>
              <a:t>عندما نقوم بحرق الفحم الحجري، الرماد </a:t>
            </a:r>
            <a:r>
              <a:rPr lang="ar-SA" dirty="0" err="1" smtClean="0">
                <a:solidFill>
                  <a:schemeClr val="accent1"/>
                </a:solidFill>
              </a:rPr>
              <a:t>يبقى!!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  </a:t>
            </a:r>
            <a:endParaRPr lang="he-IL" dirty="0" smtClean="0"/>
          </a:p>
        </p:txBody>
      </p:sp>
      <p:sp>
        <p:nvSpPr>
          <p:cNvPr id="4" name="מלבן 3"/>
          <p:cNvSpPr/>
          <p:nvPr/>
        </p:nvSpPr>
        <p:spPr>
          <a:xfrm>
            <a:off x="755576" y="1988840"/>
            <a:ext cx="7632848" cy="37444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buNone/>
            </a:pPr>
            <a:r>
              <a:rPr lang="ar-SA" sz="3200" dirty="0" smtClean="0"/>
              <a:t>خلال عملية احتراق الفحم في محطة توليد الطاقة البخارية</a:t>
            </a:r>
          </a:p>
          <a:p>
            <a:pPr>
              <a:buNone/>
            </a:pPr>
            <a:r>
              <a:rPr lang="ar-SA" sz="3200" dirty="0" smtClean="0"/>
              <a:t>ينتج غازات مختلفة وأجزاء </a:t>
            </a:r>
            <a:r>
              <a:rPr lang="ar-SA" sz="3200" dirty="0" err="1" smtClean="0"/>
              <a:t>صلبة.</a:t>
            </a:r>
            <a:r>
              <a:rPr lang="ar-SA" sz="3200" dirty="0" smtClean="0"/>
              <a:t> هذه الأجزاء الصلبة هي نتيجة احتراق مواد أو مخلفات </a:t>
            </a:r>
            <a:r>
              <a:rPr lang="ar-SA" sz="3200" dirty="0" err="1" smtClean="0"/>
              <a:t>الوقود.</a:t>
            </a:r>
            <a:r>
              <a:rPr lang="ar-SA" sz="3200" dirty="0" smtClean="0"/>
              <a:t> هذه الأجزاء تسمى رماد.</a:t>
            </a:r>
          </a:p>
          <a:p>
            <a:pPr>
              <a:buNone/>
            </a:pPr>
            <a:r>
              <a:rPr lang="ar-SA" sz="3200" dirty="0" smtClean="0"/>
              <a:t>الرماد يحتوي على معادن سامة التي يمكن أن تسبب تلوث بيئي.</a:t>
            </a:r>
            <a:endParaRPr lang="he-IL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الضرر البيئي رقم 3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C:\Users\LANA\Desktop\sor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905524" cy="5054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/>
                </a:solidFill>
              </a:rPr>
              <a:t>صب الماء الساخن في البحر!</a:t>
            </a:r>
            <a:endParaRPr lang="he-IL" dirty="0">
              <a:solidFill>
                <a:schemeClr val="accent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51520" y="1340768"/>
            <a:ext cx="8712968" cy="52565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400" dirty="0" smtClean="0"/>
              <a:t>لماذا تسخن مياه البحر</a:t>
            </a:r>
            <a:r>
              <a:rPr lang="ar-AE" sz="2400" dirty="0" err="1" smtClean="0"/>
              <a:t>:</a:t>
            </a:r>
            <a:endParaRPr lang="he-IL" sz="2400" dirty="0" smtClean="0"/>
          </a:p>
          <a:p>
            <a:pPr>
              <a:buNone/>
            </a:pPr>
            <a:r>
              <a:rPr lang="ar-SA" sz="2400" dirty="0" smtClean="0"/>
              <a:t>لتبريد القنوات في محطة توليد الطاقة البخارية يحتاجون لكميات كبيرة من الم</a:t>
            </a:r>
            <a:r>
              <a:rPr lang="ar-AE" sz="2400" dirty="0" err="1" smtClean="0"/>
              <a:t>ياه</a:t>
            </a:r>
            <a:r>
              <a:rPr lang="ar-SA" sz="2400" dirty="0" smtClean="0"/>
              <a:t> الباردة لذلك فهم يستخدمون مياه البحر لتبريد هذه القنوات، فعند دخول مياه البحر لتبريد هذه القنوات فإنها تسخن وعندما يعيدوها للبحر فإنها تعود ساخنة.</a:t>
            </a:r>
          </a:p>
          <a:p>
            <a:pPr>
              <a:buNone/>
            </a:pPr>
            <a:r>
              <a:rPr lang="ar-SA" sz="2400" dirty="0" smtClean="0"/>
              <a:t> ونتيجة عودة المياه الساخنة للبحر يؤدي </a:t>
            </a:r>
            <a:r>
              <a:rPr lang="ar-SA" sz="2400" dirty="0" err="1" smtClean="0"/>
              <a:t>إلى:</a:t>
            </a:r>
            <a:endParaRPr lang="ar-SA" sz="2400" dirty="0" smtClean="0"/>
          </a:p>
          <a:p>
            <a:pPr>
              <a:buFont typeface="Arial" charset="0"/>
              <a:buChar char="•"/>
            </a:pPr>
            <a:r>
              <a:rPr lang="ar-SA" sz="2400" dirty="0" smtClean="0"/>
              <a:t>الماء الساخن </a:t>
            </a:r>
            <a:r>
              <a:rPr lang="ar-AE" sz="2400" dirty="0" smtClean="0"/>
              <a:t>ي</a:t>
            </a:r>
            <a:r>
              <a:rPr lang="ar-SA" sz="2400" dirty="0" smtClean="0"/>
              <a:t>حوي </a:t>
            </a:r>
            <a:r>
              <a:rPr lang="ar-SA" sz="2400" dirty="0" smtClean="0"/>
              <a:t>على كمية أقل من الأوكسجين، </a:t>
            </a:r>
            <a:r>
              <a:rPr lang="ar-SA" sz="2400" dirty="0" smtClean="0"/>
              <a:t>و</a:t>
            </a:r>
            <a:r>
              <a:rPr lang="ar-AE" sz="2400" dirty="0" smtClean="0"/>
              <a:t>الأوكسجين يعتبر </a:t>
            </a:r>
            <a:r>
              <a:rPr lang="ar-SA" sz="2400" dirty="0" smtClean="0"/>
              <a:t>ضروري </a:t>
            </a:r>
            <a:r>
              <a:rPr lang="ar-SA" sz="2400" dirty="0" smtClean="0"/>
              <a:t>لوجود المخلوقات التي تعيش في البحر.</a:t>
            </a:r>
          </a:p>
          <a:p>
            <a:pPr>
              <a:buFont typeface="Arial" charset="0"/>
              <a:buChar char="•"/>
            </a:pPr>
            <a:r>
              <a:rPr lang="ar-SA" sz="2400" dirty="0" smtClean="0"/>
              <a:t>الماء الساخن يغير من سلوك الكائنات </a:t>
            </a:r>
            <a:r>
              <a:rPr lang="ar-SA" sz="2400" dirty="0" err="1" smtClean="0"/>
              <a:t>الحية.</a:t>
            </a:r>
            <a:r>
              <a:rPr lang="ar-SA" sz="2400" dirty="0" smtClean="0"/>
              <a:t> (فهنالك أسماك تبيض فقط في فصل الصيف فعندما ترتفع درجة حرارة الماء فإنه يبيض حتى في فصل الشتاء ظناً منه أنه فصل الصيف</a:t>
            </a:r>
            <a:r>
              <a:rPr lang="ar-SA" sz="2400" dirty="0" err="1" smtClean="0"/>
              <a:t>)</a:t>
            </a:r>
            <a:r>
              <a:rPr lang="ar-AE" sz="2400" dirty="0" err="1" smtClean="0"/>
              <a:t>.</a:t>
            </a:r>
            <a:endParaRPr lang="ar-SA" sz="2400" dirty="0" smtClean="0"/>
          </a:p>
          <a:p>
            <a:pPr>
              <a:buFont typeface="Arial" charset="0"/>
              <a:buChar char="•"/>
            </a:pPr>
            <a:r>
              <a:rPr lang="ar-SA" sz="2400" dirty="0" smtClean="0"/>
              <a:t>وتستخدم بعض الطحالب لتغذية  بعض الكائنات الحية التي تعيش في البحر- لكن هذه الطحالب تموت لأنها لا تستطيع العيش في الم</a:t>
            </a:r>
            <a:r>
              <a:rPr lang="ar-AE" sz="2400" dirty="0" err="1" smtClean="0"/>
              <a:t>ياه</a:t>
            </a:r>
            <a:r>
              <a:rPr lang="ar-SA" sz="2400" dirty="0" smtClean="0"/>
              <a:t> </a:t>
            </a:r>
            <a:r>
              <a:rPr lang="ar-SA" sz="2400" dirty="0" err="1" smtClean="0"/>
              <a:t>الساخنة،</a:t>
            </a:r>
            <a:r>
              <a:rPr lang="ar-SA" sz="2400" dirty="0" smtClean="0"/>
              <a:t> </a:t>
            </a:r>
            <a:r>
              <a:rPr lang="ar-AE" sz="2400" smtClean="0"/>
              <a:t>و</a:t>
            </a:r>
            <a:r>
              <a:rPr lang="ar-SA" sz="2400" smtClean="0"/>
              <a:t>بالتالي </a:t>
            </a:r>
            <a:r>
              <a:rPr lang="ar-SA" sz="2400" dirty="0" smtClean="0"/>
              <a:t>تتأثر الكائنات التي تتغذى عليها لأنها لن تجد الغذاء</a:t>
            </a:r>
            <a:r>
              <a:rPr lang="ar-SA" dirty="0" smtClean="0"/>
              <a:t>.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267</Words>
  <Application>Microsoft Office PowerPoint</Application>
  <PresentationFormat>عرض على الشاشة (3:4)‏</PresentationFormat>
  <Paragraphs>19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ערכת נושא Office</vt:lpstr>
      <vt:lpstr>المحطة الثانية</vt:lpstr>
      <vt:lpstr>الشريحة 2</vt:lpstr>
      <vt:lpstr>الشريحة 3</vt:lpstr>
      <vt:lpstr>الضرر البيئي رقم 1</vt:lpstr>
      <vt:lpstr>ما هذا الدخان؟</vt:lpstr>
      <vt:lpstr>الضرر البيئي رقم 2</vt:lpstr>
      <vt:lpstr>عندما نقوم بحرق الفحم الحجري، الرماد يبقى!!</vt:lpstr>
      <vt:lpstr>الضرر البيئي رقم 3</vt:lpstr>
      <vt:lpstr>صب الماء الساخن في البحر!</vt:lpstr>
    </vt:vector>
  </TitlesOfParts>
  <Company>Rambam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المحطة الثانية</dc:title>
  <dc:creator>LANA</dc:creator>
  <cp:lastModifiedBy>מוחמד</cp:lastModifiedBy>
  <cp:revision>6</cp:revision>
  <dcterms:created xsi:type="dcterms:W3CDTF">2013-04-20T15:46:20Z</dcterms:created>
  <dcterms:modified xsi:type="dcterms:W3CDTF">2013-04-20T18:43:36Z</dcterms:modified>
</cp:coreProperties>
</file>