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hDhnjxVKeY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39153" y="1340768"/>
            <a:ext cx="6598281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2"/>
              </a:rPr>
              <a:t>انقر هنا لمشاهدة الفيديو</a:t>
            </a:r>
            <a:endParaRPr lang="ar-S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96952"/>
            <a:ext cx="5832648" cy="3114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2</cp:revision>
  <dcterms:created xsi:type="dcterms:W3CDTF">2013-04-29T08:45:30Z</dcterms:created>
  <dcterms:modified xsi:type="dcterms:W3CDTF">2013-04-29T08:48:34Z</dcterms:modified>
</cp:coreProperties>
</file>