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3" r:id="rId3"/>
    <p:sldId id="261" r:id="rId4"/>
    <p:sldId id="264" r:id="rId5"/>
    <p:sldId id="266" r:id="rId6"/>
    <p:sldId id="267" r:id="rId7"/>
    <p:sldId id="268" r:id="rId8"/>
    <p:sldId id="271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cience.cet.ac.il/science/electricity/energy/rolling.as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google.co.il/url?sa=i&amp;rct=j&amp;q=&amp;esrc=s&amp;frm=1&amp;source=images&amp;cd=&amp;cad=rja&amp;docid=OKo-j1pWuSXkVM&amp;tbnid=H6y2ked_--i0qM:&amp;ved=0CAUQjRw&amp;url=http://www.slides.co.il/slides/2513/%D7%A9%D7%A7%D7%99%D7%95%D7%AA_%D7%A4%D7%9C%D7%A1%D7%98%D7%99%D7%A7&amp;ei=AzlZUbzKOYaXtAa4ooGQAg&amp;psig=AFQjCNEB_hhHQQ2UfDgfhqDgBewEcQ_Ifw&amp;ust=1364888070431199" TargetMode="External"/><Relationship Id="rId3" Type="http://schemas.openxmlformats.org/officeDocument/2006/relationships/hyperlink" Target="http://www.google.co.il/url?sa=i&amp;rct=j&amp;q=&amp;esrc=s&amp;frm=1&amp;source=images&amp;cd=&amp;cad=rja&amp;docid=Tm5fxLU3K3CO7M&amp;tbnid=cJ-BErwTKjZmqM:&amp;ved=0CAUQjRw&amp;url=http://www.who.int/topics/environmental_pollution/&amp;ei=5_lXUfOUO8_ptQaT0oGgBw&amp;psig=AFQjCNEwCPwZyvUNb4T_bQ176cvRjiiBHg&amp;ust=1364806426287823" TargetMode="External"/><Relationship Id="rId7" Type="http://schemas.openxmlformats.org/officeDocument/2006/relationships/hyperlink" Target="http://www.google.co.il/url?sa=i&amp;rct=j&amp;q=&amp;esrc=s&amp;frm=1&amp;source=images&amp;cd=&amp;cad=rja&amp;docid=LuaN9KjVgK-KaM&amp;tbnid=Hdx7gD6flx7O3M:&amp;ved=0CAUQjRw&amp;url=http://huma.hammadabbas.com/&amp;ei=dPpXUbrRMo36sgba4oCwAg&amp;psig=AFQjCNEwCPwZyvUNb4T_bQ176cvRjiiBHg&amp;ust=1364806426287823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3.pn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hyperlink" Target="http://www.google.co.il/url?sa=i&amp;rct=j&amp;q=&amp;esrc=s&amp;frm=1&amp;source=images&amp;cd=&amp;cad=rja&amp;docid=V9lBSWdYct8CFM&amp;tbnid=mTsLQu_7XtoiWM:&amp;ved=0CAUQjRw&amp;url=http://www.partneresi.com/lsrp.php&amp;ei=EfpXUbzeEoqItQb58IC4BA&amp;psig=AFQjCNEwCPwZyvUNb4T_bQ176cvRjiiBHg&amp;ust=1364806426287823" TargetMode="External"/><Relationship Id="rId15" Type="http://schemas.openxmlformats.org/officeDocument/2006/relationships/hyperlink" Target="http://www.google.co.il/url?sa=i&amp;rct=j&amp;q=&amp;esrc=s&amp;frm=1&amp;source=images&amp;cd=&amp;cad=rja&amp;docid=OKo-j1pWuSXkVM&amp;tbnid=H6y2ked_--i0qM:&amp;ved=0CAUQjRw&amp;url=http://www.slides.co.il/index.php?tag_id=5874&amp;ei=MDlZUeqsB4SQtQber4B4&amp;psig=AFQjCNEB_hhHQQ2UfDgfhqDgBewEcQ_Ifw&amp;ust=1364888070431199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google.co.il/url?sa=i&amp;rct=j&amp;q=&amp;esrc=s&amp;frm=1&amp;source=images&amp;cd=&amp;cad=rja&amp;docid=Vz1fqdalSJmXqM&amp;tbnid=W8Y59lij6ojRGM:&amp;ved=0CAUQjRw&amp;url=http://whataboutpollution.com/events/locations/&amp;ei=5fpXUbGyGY3ItAap34DYCg&amp;psig=AFQjCNEwCPwZyvUNb4T_bQ176cvRjiiBHg&amp;ust=1364806426287823" TargetMode="External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72oz0mZUax-RM&amp;tbnid=6mt0UQH4ZaX7ZM:&amp;ved=0CAUQjRw&amp;url=http://www.tashtiot.co.il/2012/04/22/%D7%99%D7%95%D7%9D-%D7%9B%D7%93%D7%95%D7%A8-%D7%94%D7%90%D7%A8%D7%A5-2/&amp;ei=nGdZUdj6NY3MswakhIH4Ag&amp;psig=AFQjCNFEb0Et4KCJhHP3j_CWexBZko9i6Q&amp;ust=136489998407588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1583;&#1602;&#1610;&#1602;&#1577;%20&#1582;&#1590;&#1585;&#1575;&#1569;.av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A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رحلة ولادة الكهرباء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7" name="عنوان فرعي 6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6768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مركز </a:t>
            </a:r>
            <a:r>
              <a:rPr lang="ar-AE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تعلم:</a:t>
            </a:r>
            <a:endParaRPr lang="ar-AE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150000"/>
              </a:lnSpc>
            </a:pPr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بعنوان الكهرباء</a:t>
            </a:r>
          </a:p>
          <a:p>
            <a:endParaRPr lang="ar-AE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dirty="0" smtClean="0"/>
          </a:p>
          <a:p>
            <a:endParaRPr lang="he-IL" dirty="0"/>
          </a:p>
        </p:txBody>
      </p:sp>
      <p:sp>
        <p:nvSpPr>
          <p:cNvPr id="8" name="عنوان فرعي 6"/>
          <p:cNvSpPr txBox="1">
            <a:spLocks/>
          </p:cNvSpPr>
          <p:nvPr/>
        </p:nvSpPr>
        <p:spPr>
          <a:xfrm>
            <a:off x="1259632" y="476672"/>
            <a:ext cx="64008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المحطة الأولى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043608" y="404664"/>
            <a:ext cx="6969352" cy="29854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طرق مختلفة لإنتاج الطاقة </a:t>
            </a:r>
            <a:r>
              <a:rPr lang="ar-AE" sz="5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الكهربائية</a:t>
            </a:r>
            <a:r>
              <a:rPr lang="ar-AE" sz="5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...</a:t>
            </a:r>
            <a:endParaRPr lang="ar-AE" sz="5400" spc="50" dirty="0" smtClean="0">
              <a:ln w="11430"/>
              <a:solidFill>
                <a:schemeClr val="accent2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40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raditional Arabic" pitchFamily="18" charset="-78"/>
                <a:cs typeface="Traditional Arabic" pitchFamily="18" charset="-78"/>
              </a:rPr>
              <a:t>تمعنوا بالصورة الموجودة مع </a:t>
            </a:r>
            <a:r>
              <a:rPr lang="ar-AE" sz="4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raditional Arabic" pitchFamily="18" charset="-78"/>
                <a:cs typeface="Traditional Arabic" pitchFamily="18" charset="-78"/>
              </a:rPr>
              <a:t>المعلمة...</a:t>
            </a:r>
            <a:endParaRPr lang="ar-AE" sz="40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74" name="Picture 2" descr="C:\Users\win7\Pictures\depositphotos_1507713-Electric-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10445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>
            <a:hlinkClick r:id="rId2"/>
          </p:cNvPr>
          <p:cNvSpPr/>
          <p:nvPr/>
        </p:nvSpPr>
        <p:spPr>
          <a:xfrm>
            <a:off x="1043608" y="260648"/>
            <a:ext cx="7128792" cy="3312368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فعالية نحول الطاقة</a:t>
            </a:r>
          </a:p>
          <a:p>
            <a:pPr algn="ctr"/>
            <a:r>
              <a:rPr lang="ar-AE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اضغط هنا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r="64655"/>
          <a:stretch>
            <a:fillRect/>
          </a:stretch>
        </p:blipFill>
        <p:spPr bwMode="auto">
          <a:xfrm>
            <a:off x="539552" y="3933056"/>
            <a:ext cx="2412776" cy="2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345" r="35345"/>
          <a:stretch>
            <a:fillRect/>
          </a:stretch>
        </p:blipFill>
        <p:spPr bwMode="auto">
          <a:xfrm>
            <a:off x="3131840" y="4005064"/>
            <a:ext cx="2448272" cy="23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65517"/>
          <a:stretch>
            <a:fillRect/>
          </a:stretch>
        </p:blipFill>
        <p:spPr bwMode="auto">
          <a:xfrm>
            <a:off x="5652120" y="3933056"/>
            <a:ext cx="2880320" cy="2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1520" y="1412776"/>
            <a:ext cx="8696556" cy="2451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حسب رأيكم أي أعمال تطوير يقوم </a:t>
            </a:r>
            <a:r>
              <a:rPr lang="ar-AE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بها</a:t>
            </a:r>
            <a:r>
              <a:rPr lang="ar-AE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الإنسان تضر بالبيئة، وماذا </a:t>
            </a:r>
            <a:r>
              <a:rPr lang="ar-AE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تسبب؟</a:t>
            </a:r>
            <a:endParaRPr lang="ar-AE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482" name="Picture 2" descr="C:\Users\win7\Pictures\Picture1-for-Thinking-Thursda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149080"/>
            <a:ext cx="194421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3816424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who.int/sysmedia/images/topics/environmental_pollu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0"/>
            <a:ext cx="3384376" cy="209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encrypted-tbn3.gstatic.com/images?q=tbn:ANd9GcTviQ8Xi5xQrG4JhVcjd6Llhz2YDEaiiXkfwiqbnqvR3pcw4-y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3131839" cy="206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2.bp.blogspot.com/-A8v72NeSY7w/T7tGZWoowNI/AAAAAAAAAHU/svz2fYQUfV8/s1600/Environmental+Pollutio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88841"/>
            <a:ext cx="284380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whataboutpollution.com/wp-content/uploads/wppa/2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13176"/>
            <a:ext cx="298782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ua.all.biz/img/ua/service_catalog/148552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5013176"/>
            <a:ext cx="3528392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http://productnews.link.net/general/News/07-03-2010/gaza_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0"/>
            <a:ext cx="2915816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slides.co.il/media/images/1218921194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4208" y="1988840"/>
            <a:ext cx="2699792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slides.co.il/media/images/1200102073_s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00192" y="4941168"/>
            <a:ext cx="2843808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539552" y="332656"/>
            <a:ext cx="8336516" cy="377975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إذا استمر الإنسان بهذه الأعمال ماذا سيحدث للبيئة في الوقت </a:t>
            </a:r>
            <a:r>
              <a:rPr lang="ar-AE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الحاضر؟</a:t>
            </a:r>
            <a:endParaRPr lang="ar-AE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وماذا عن الجيل </a:t>
            </a:r>
            <a:r>
              <a:rPr lang="ar-AE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القادم؟</a:t>
            </a:r>
            <a:endParaRPr lang="ar-AE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1506" name="Picture 2" descr="C:\Users\win7\Pictures\thinking-t11499.jpg"/>
          <p:cNvPicPr>
            <a:picLocks noChangeAspect="1" noChangeArrowheads="1"/>
          </p:cNvPicPr>
          <p:nvPr/>
        </p:nvPicPr>
        <p:blipFill>
          <a:blip r:embed="rId2" cstate="print"/>
          <a:srcRect l="8357" r="13161" b="9177"/>
          <a:stretch>
            <a:fillRect/>
          </a:stretch>
        </p:blipFill>
        <p:spPr bwMode="auto">
          <a:xfrm>
            <a:off x="0" y="3545632"/>
            <a:ext cx="25557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www.tashtiot.co.il/wp-content/themes/arras/library/timthumb.php?src=http://www.tashtiot.co.il/wp-content/uploads/2012/04/earthday.jpg&amp;w=630&amp;h=250&amp;zc=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21088"/>
            <a:ext cx="470460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52920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48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429000"/>
            <a:ext cx="385192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9512" y="404664"/>
            <a:ext cx="5616624" cy="304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A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لتقليص الضرر بالبيئة يجب علينا </a:t>
            </a:r>
            <a:r>
              <a:rPr lang="ar-AE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تطبيق...؟</a:t>
            </a:r>
            <a:endParaRPr lang="ar-AE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55576" y="4005064"/>
            <a:ext cx="7704856" cy="216024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التنمية المستديمة</a:t>
            </a:r>
            <a:endParaRPr lang="he-IL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2050" name="Picture 2" descr="C:\Users\win7\Pictures\panthermedia_02345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64704"/>
            <a:ext cx="288032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467544" y="332656"/>
            <a:ext cx="8336516" cy="3677603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أي التطوير الذي يستجيب لاحتياجاتنا في الوقت الحاضر، دون إحداث ضرر بالبيئة، وكذلك يستجيب لاحتياجات الجيل القادم.</a:t>
            </a:r>
          </a:p>
        </p:txBody>
      </p:sp>
      <p:pic>
        <p:nvPicPr>
          <p:cNvPr id="24578" name="Picture 2" descr="C:\Users\win7\Pictures\MTAyNHg3Njg,12031592_11925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149080"/>
            <a:ext cx="439248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Users\win7\Pictures\pollution-free-environ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4211960" cy="250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 rot="20403138">
            <a:off x="366465" y="1742848"/>
            <a:ext cx="8294083" cy="2554545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سيكون موضوعنا اليوم عن </a:t>
            </a:r>
            <a:r>
              <a:rPr lang="ar-AE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الكهرباء..</a:t>
            </a:r>
            <a:endParaRPr lang="ar-AE" sz="8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467544" y="1340768"/>
            <a:ext cx="81003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لماذا تعتبر الكهرباء مهمة، ولماذا لا يمكن الاستغناء </a:t>
            </a:r>
            <a:r>
              <a:rPr lang="ar-AE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عنها؟؟</a:t>
            </a:r>
            <a:endParaRPr lang="ar-SA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5373216"/>
            <a:ext cx="4762842" cy="83099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  <a:hlinkClick r:id="rId2" action="ppaction://hlinkfile"/>
              </a:rPr>
              <a:t>اضغط هنا لمشاهدة الفيديو</a:t>
            </a:r>
            <a:endParaRPr lang="ar-SA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 descr="C:\Users\win7\Pictures\dep_19289491-Cartoon-light-bulb-with-an-i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17032"/>
            <a:ext cx="2100828" cy="2633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1243</TotalTime>
  <Words>108</Words>
  <Application>Microsoft Office PowerPoint</Application>
  <PresentationFormat>عرض على الشاشة (3:4)‏</PresentationFormat>
  <Paragraphs>20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موازنة</vt:lpstr>
      <vt:lpstr>رحلة ولادة الكهرباء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سياسة التنمية المستديمة في اسرائيل</dc:title>
  <dc:creator>win7</dc:creator>
  <cp:lastModifiedBy>מוחמד</cp:lastModifiedBy>
  <cp:revision>74</cp:revision>
  <dcterms:created xsi:type="dcterms:W3CDTF">2013-03-30T08:00:12Z</dcterms:created>
  <dcterms:modified xsi:type="dcterms:W3CDTF">2013-04-20T18:30:34Z</dcterms:modified>
</cp:coreProperties>
</file>