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70" r:id="rId2"/>
    <p:sldId id="271" r:id="rId3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66" d="100"/>
          <a:sy n="66" d="100"/>
        </p:scale>
        <p:origin x="-1494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E638-B152-45C2-A589-D94BB142C196}" type="datetimeFigureOut">
              <a:rPr lang="he-IL" smtClean="0"/>
              <a:t>ט'/שבט/תשע"ג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C9233-1526-4886-A171-DD5CA198E97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83318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E638-B152-45C2-A589-D94BB142C196}" type="datetimeFigureOut">
              <a:rPr lang="he-IL" smtClean="0"/>
              <a:t>ט'/שבט/תשע"ג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C9233-1526-4886-A171-DD5CA198E97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71118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E638-B152-45C2-A589-D94BB142C196}" type="datetimeFigureOut">
              <a:rPr lang="he-IL" smtClean="0"/>
              <a:t>ט'/שבט/תשע"ג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C9233-1526-4886-A171-DD5CA198E97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80630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E638-B152-45C2-A589-D94BB142C196}" type="datetimeFigureOut">
              <a:rPr lang="he-IL" smtClean="0"/>
              <a:t>ט'/שבט/תשע"ג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C9233-1526-4886-A171-DD5CA198E97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44288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E638-B152-45C2-A589-D94BB142C196}" type="datetimeFigureOut">
              <a:rPr lang="he-IL" smtClean="0"/>
              <a:t>ט'/שבט/תשע"ג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C9233-1526-4886-A171-DD5CA198E97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02798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E638-B152-45C2-A589-D94BB142C196}" type="datetimeFigureOut">
              <a:rPr lang="he-IL" smtClean="0"/>
              <a:t>ט'/שבט/תשע"ג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C9233-1526-4886-A171-DD5CA198E97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60273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E638-B152-45C2-A589-D94BB142C196}" type="datetimeFigureOut">
              <a:rPr lang="he-IL" smtClean="0"/>
              <a:t>ט'/שבט/תשע"ג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C9233-1526-4886-A171-DD5CA198E97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38137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E638-B152-45C2-A589-D94BB142C196}" type="datetimeFigureOut">
              <a:rPr lang="he-IL" smtClean="0"/>
              <a:t>ט'/שבט/תשע"ג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C9233-1526-4886-A171-DD5CA198E97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21033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E638-B152-45C2-A589-D94BB142C196}" type="datetimeFigureOut">
              <a:rPr lang="he-IL" smtClean="0"/>
              <a:t>ט'/שבט/תשע"ג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C9233-1526-4886-A171-DD5CA198E97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91107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E638-B152-45C2-A589-D94BB142C196}" type="datetimeFigureOut">
              <a:rPr lang="he-IL" smtClean="0"/>
              <a:t>ט'/שבט/תשע"ג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C9233-1526-4886-A171-DD5CA198E97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16450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E638-B152-45C2-A589-D94BB142C196}" type="datetimeFigureOut">
              <a:rPr lang="he-IL" smtClean="0"/>
              <a:t>ט'/שבט/תשע"ג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C9233-1526-4886-A171-DD5CA198E97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53529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CE638-B152-45C2-A589-D94BB142C196}" type="datetimeFigureOut">
              <a:rPr lang="he-IL" smtClean="0"/>
              <a:t>ט'/שבט/תשע"ג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C9233-1526-4886-A171-DD5CA198E97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95786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979712" y="1412776"/>
            <a:ext cx="4968552" cy="4032448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 smtClean="0">
                <a:solidFill>
                  <a:schemeClr val="accent6">
                    <a:lumMod val="75000"/>
                  </a:schemeClr>
                </a:solidFill>
              </a:rPr>
              <a:t>ولأنكم متميزون سأهديكم .......</a:t>
            </a:r>
          </a:p>
          <a:p>
            <a:pPr algn="ctr"/>
            <a:endParaRPr lang="he-IL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933056"/>
            <a:ext cx="2144622" cy="1183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290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- YouTube38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11977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326</TotalTime>
  <Words>4</Words>
  <Application>Microsoft Office PowerPoint</Application>
  <PresentationFormat>On-screen Show (4:3)</PresentationFormat>
  <Paragraphs>1</Paragraphs>
  <Slides>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shaza</dc:creator>
  <cp:lastModifiedBy>shaza</cp:lastModifiedBy>
  <cp:revision>21</cp:revision>
  <dcterms:created xsi:type="dcterms:W3CDTF">2013-01-19T11:21:56Z</dcterms:created>
  <dcterms:modified xsi:type="dcterms:W3CDTF">2013-01-20T20:21:23Z</dcterms:modified>
</cp:coreProperties>
</file>