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1" r:id="rId2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4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331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11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063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428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279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027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813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103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1107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1645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352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578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UPID MONKEY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7328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326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shaza</dc:creator>
  <cp:lastModifiedBy>shaza</cp:lastModifiedBy>
  <cp:revision>21</cp:revision>
  <dcterms:created xsi:type="dcterms:W3CDTF">2013-01-19T11:21:56Z</dcterms:created>
  <dcterms:modified xsi:type="dcterms:W3CDTF">2013-01-20T20:17:52Z</dcterms:modified>
</cp:coreProperties>
</file>