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62" r:id="rId3"/>
    <p:sldId id="274" r:id="rId4"/>
    <p:sldId id="263" r:id="rId5"/>
    <p:sldId id="270" r:id="rId6"/>
    <p:sldId id="271" r:id="rId7"/>
    <p:sldId id="27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331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1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630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7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148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0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34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96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76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2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4288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18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66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04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79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27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13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103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110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645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5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7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E638-B152-45C2-A589-D94BB142C19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ט'/שבט/תשע"ג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9233-1526-4886-A171-DD5CA198E97A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5.xml"/><Relationship Id="rId3" Type="http://schemas.openxmlformats.org/officeDocument/2006/relationships/slide" Target="slide7.xml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slide" Target="slide6.xml"/><Relationship Id="rId2" Type="http://schemas.openxmlformats.org/officeDocument/2006/relationships/image" Target="../media/image2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10.xml"/><Relationship Id="rId11" Type="http://schemas.openxmlformats.org/officeDocument/2006/relationships/image" Target="../media/image6.png"/><Relationship Id="rId5" Type="http://schemas.openxmlformats.org/officeDocument/2006/relationships/slide" Target="slide3.xml"/><Relationship Id="rId15" Type="http://schemas.openxmlformats.org/officeDocument/2006/relationships/image" Target="../media/image8.png"/><Relationship Id="rId10" Type="http://schemas.openxmlformats.org/officeDocument/2006/relationships/slide" Target="slide11.xml"/><Relationship Id="rId4" Type="http://schemas.openxmlformats.org/officeDocument/2006/relationships/image" Target="../media/image3.png"/><Relationship Id="rId9" Type="http://schemas.openxmlformats.org/officeDocument/2006/relationships/slide" Target="slide4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844824"/>
            <a:ext cx="82296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ar-SA" b="1" dirty="0" smtClean="0">
                <a:latin typeface="Arial" pitchFamily="34" charset="0"/>
                <a:cs typeface="Arial" pitchFamily="34" charset="0"/>
              </a:rPr>
              <a:t>هيا لنُفكر، لنلعب ولنتعلّم </a:t>
            </a:r>
            <a:r>
              <a:rPr lang="ar-SA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he-IL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7704" y="273051"/>
            <a:ext cx="6779096" cy="3587998"/>
          </a:xfrm>
        </p:spPr>
        <p:txBody>
          <a:bodyPr/>
          <a:lstStyle/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السؤال الثاني:</a:t>
            </a:r>
          </a:p>
          <a:p>
            <a:pPr marL="0" indent="0">
              <a:buNone/>
            </a:pPr>
            <a:r>
              <a:rPr lang="ar-SA" b="1" dirty="0" smtClean="0"/>
              <a:t>أكمل الناقص:( استعن بمخزن الكلمات).</a:t>
            </a:r>
          </a:p>
          <a:p>
            <a:pPr marL="0" indent="0">
              <a:buNone/>
            </a:pPr>
            <a:r>
              <a:rPr lang="ar-SA" b="1" dirty="0" smtClean="0"/>
              <a:t>المصانع تطلق دخاناً             ، هذا الدخان الكائنات الحية ويسبب في            .</a:t>
            </a:r>
          </a:p>
          <a:p>
            <a:pPr marL="0" indent="0">
              <a:buNone/>
            </a:pPr>
            <a:endParaRPr lang="ar-SA" b="1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10" name="Rounded Rectangle 9"/>
          <p:cNvSpPr/>
          <p:nvPr/>
        </p:nvSpPr>
        <p:spPr>
          <a:xfrm>
            <a:off x="4695585" y="1399771"/>
            <a:ext cx="1111267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ounded Rectangle 10"/>
          <p:cNvSpPr/>
          <p:nvPr/>
        </p:nvSpPr>
        <p:spPr>
          <a:xfrm>
            <a:off x="1691680" y="1484784"/>
            <a:ext cx="1111267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ounded Rectangle 11"/>
          <p:cNvSpPr/>
          <p:nvPr/>
        </p:nvSpPr>
        <p:spPr>
          <a:xfrm>
            <a:off x="4139951" y="2060848"/>
            <a:ext cx="1111267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ounded Rectangle 12">
            <a:hlinkClick r:id="" action="ppaction://noaction" highlightClick="1"/>
          </p:cNvPr>
          <p:cNvSpPr/>
          <p:nvPr/>
        </p:nvSpPr>
        <p:spPr>
          <a:xfrm>
            <a:off x="4074851" y="3730352"/>
            <a:ext cx="1111267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موتِها</a:t>
            </a:r>
            <a:endParaRPr lang="he-IL" sz="2400" b="1" dirty="0">
              <a:solidFill>
                <a:srgbClr val="C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52120" y="4248674"/>
            <a:ext cx="1111267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C00000"/>
                </a:solidFill>
              </a:rPr>
              <a:t>يُلوث الهواء</a:t>
            </a:r>
            <a:endParaRPr lang="he-IL" sz="2000" b="1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85273" y="4886537"/>
            <a:ext cx="1111267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C00000"/>
                </a:solidFill>
              </a:rPr>
              <a:t>يُؤذي</a:t>
            </a:r>
            <a:endParaRPr lang="he-IL" sz="2400" b="1" dirty="0">
              <a:solidFill>
                <a:srgbClr val="C00000"/>
              </a:solidFill>
            </a:endParaRPr>
          </a:p>
        </p:txBody>
      </p:sp>
      <p:pic>
        <p:nvPicPr>
          <p:cNvPr id="819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21288"/>
            <a:ext cx="8842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4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3815 L -0.1 -0.423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23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98844E-6 L -0.25938 -0.495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4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1214E-6 L 0.00139 -0.2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2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8175"/>
            <a:ext cx="5111750" cy="5853113"/>
          </a:xfrm>
        </p:spPr>
        <p:txBody>
          <a:bodyPr/>
          <a:lstStyle/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السؤال الثالث:</a:t>
            </a:r>
          </a:p>
          <a:p>
            <a:pPr marL="0" indent="0">
              <a:buNone/>
            </a:pPr>
            <a:r>
              <a:rPr lang="ar-SA" b="1" dirty="0" smtClean="0"/>
              <a:t>يدَّعي سامي أن المياه التي تُلقيها المصانع  في البحيرات تلوث البيئة.</a:t>
            </a:r>
          </a:p>
          <a:p>
            <a:pPr marL="0" indent="0">
              <a:buNone/>
            </a:pPr>
            <a:r>
              <a:rPr lang="ar-SA" b="1" dirty="0" smtClean="0"/>
              <a:t>هل توافق ادعاء سامي؟ علل.</a:t>
            </a:r>
          </a:p>
          <a:p>
            <a:pPr marL="0" indent="0">
              <a:buNone/>
            </a:pPr>
            <a:endParaRPr lang="ar-SA" dirty="0" smtClean="0"/>
          </a:p>
        </p:txBody>
      </p:sp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21288"/>
            <a:ext cx="8842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</a:rPr>
              <a:t>السؤال الرابع:</a:t>
            </a:r>
          </a:p>
          <a:p>
            <a:pPr marL="0" indent="0">
              <a:buNone/>
            </a:pPr>
            <a:r>
              <a:rPr lang="ar-SA" b="1" dirty="0" smtClean="0"/>
              <a:t>تمعن الصورة التي بيدك جيداً ومن ثم اقترح </a:t>
            </a: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حلاً واحداً على الأقل </a:t>
            </a:r>
            <a:r>
              <a:rPr lang="ar-SA" b="1" dirty="0" smtClean="0"/>
              <a:t>لهذه المشكلة البيئية؟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42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332656"/>
            <a:ext cx="3817012" cy="280831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5076055" y="332656"/>
            <a:ext cx="3817011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prstClr val="black"/>
                </a:solidFill>
              </a:rPr>
              <a:t>صورة رقم </a:t>
            </a:r>
          </a:p>
          <a:p>
            <a:pPr algn="ctr"/>
            <a:r>
              <a:rPr lang="ar-SA" sz="4000" b="1" dirty="0">
                <a:solidFill>
                  <a:prstClr val="black"/>
                </a:solidFill>
              </a:rPr>
              <a:t>1</a:t>
            </a:r>
            <a:endParaRPr lang="he-IL" sz="40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imagesCATHN3Q8.jpg">
            <a:hlinkClick r:id="rId6" action="ppaction://hlinksldjump"/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83768" y="269912"/>
            <a:ext cx="1944216" cy="30150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124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9913"/>
            <a:ext cx="2088232" cy="30150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251520" y="269912"/>
            <a:ext cx="4176464" cy="301507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prstClr val="black"/>
                </a:solidFill>
              </a:rPr>
              <a:t>صورة رقم</a:t>
            </a:r>
          </a:p>
          <a:p>
            <a:pPr algn="ctr"/>
            <a:r>
              <a:rPr lang="ar-SA" sz="3600" b="1" dirty="0">
                <a:solidFill>
                  <a:prstClr val="black"/>
                </a:solidFill>
              </a:rPr>
              <a:t>2</a:t>
            </a:r>
            <a:endParaRPr lang="he-IL" sz="3600" b="1" dirty="0">
              <a:solidFill>
                <a:prstClr val="black"/>
              </a:solidFill>
            </a:endParaRPr>
          </a:p>
        </p:txBody>
      </p:sp>
      <p:pic>
        <p:nvPicPr>
          <p:cNvPr id="5125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22" y="3864766"/>
            <a:ext cx="1855145" cy="27390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 descr="pppp.png">
            <a:hlinkClick r:id="rId10" action="ppaction://hlinksldjump"/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6055" y="3864766"/>
            <a:ext cx="1961867" cy="27390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>
            <a:hlinkClick r:id="rId13" action="ppaction://hlinksldjump"/>
          </p:cNvPr>
          <p:cNvSpPr/>
          <p:nvPr/>
        </p:nvSpPr>
        <p:spPr>
          <a:xfrm>
            <a:off x="5076055" y="3864766"/>
            <a:ext cx="3817011" cy="2739096"/>
          </a:xfrm>
          <a:prstGeom prst="rect">
            <a:avLst/>
          </a:prstGeom>
          <a:solidFill>
            <a:srgbClr val="92D050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prstClr val="black"/>
                </a:solidFill>
              </a:rPr>
              <a:t>صورة  رقم</a:t>
            </a:r>
          </a:p>
          <a:p>
            <a:pPr algn="ctr"/>
            <a:r>
              <a:rPr lang="ar-SA" sz="4400" b="1" dirty="0">
                <a:solidFill>
                  <a:prstClr val="black"/>
                </a:solidFill>
              </a:rPr>
              <a:t>3</a:t>
            </a:r>
            <a:endParaRPr lang="he-IL" sz="4400" b="1" dirty="0">
              <a:solidFill>
                <a:prstClr val="black"/>
              </a:solidFill>
            </a:endParaRPr>
          </a:p>
        </p:txBody>
      </p:sp>
      <p:pic>
        <p:nvPicPr>
          <p:cNvPr id="5126" name="Picture 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57083"/>
            <a:ext cx="1699727" cy="283959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7083"/>
            <a:ext cx="2232248" cy="28487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>
            <a:hlinkClick r:id="rId17" action="ppaction://hlinksldjump"/>
          </p:cNvPr>
          <p:cNvSpPr/>
          <p:nvPr/>
        </p:nvSpPr>
        <p:spPr>
          <a:xfrm>
            <a:off x="467543" y="3864766"/>
            <a:ext cx="4075991" cy="28319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prstClr val="black"/>
                </a:solidFill>
              </a:rPr>
              <a:t>صورة رقم</a:t>
            </a:r>
          </a:p>
          <a:p>
            <a:pPr algn="ctr"/>
            <a:r>
              <a:rPr lang="ar-SA" sz="4400" b="1" dirty="0">
                <a:solidFill>
                  <a:prstClr val="black"/>
                </a:solidFill>
              </a:rPr>
              <a:t>4</a:t>
            </a:r>
            <a:endParaRPr lang="he-IL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8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68561" cy="68721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5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7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577064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20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8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92253"/>
          </a:xfrm>
        </p:spPr>
        <p:txBody>
          <a:bodyPr/>
          <a:lstStyle/>
          <a:p>
            <a:pPr marL="0" indent="0">
              <a:buNone/>
            </a:pPr>
            <a:r>
              <a:rPr lang="ar-S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السؤال الأول: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عندما رأت سارة كيس </a:t>
            </a:r>
            <a:r>
              <a:rPr lang="ar-SA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البمبا</a:t>
            </a: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الشارع، قامت بالتقاطه ووضعته في سلة المهملات.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تصرفت سارة بشكل مفيد للبيئة؟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أ. </a:t>
            </a: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صحيح</a:t>
            </a: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ب. </a:t>
            </a: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غير صحيح</a:t>
            </a:r>
            <a:r>
              <a:rPr lang="ar-S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22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237">
            <a:off x="1043608" y="620688"/>
            <a:ext cx="25812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742493">
            <a:off x="659280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719551">
            <a:off x="2476076" y="4310692"/>
            <a:ext cx="6357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رائع يا بطل، إجابة صحيحة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Action Button: Return 8">
            <a:hlinkClick r:id="" action="ppaction://noaction" highlightClick="1"/>
            <a:hlinkHover r:id="rId3" action="ppaction://hlinksldjump"/>
          </p:cNvPr>
          <p:cNvSpPr/>
          <p:nvPr/>
        </p:nvSpPr>
        <p:spPr>
          <a:xfrm>
            <a:off x="467544" y="5877272"/>
            <a:ext cx="864096" cy="684076"/>
          </a:xfrm>
          <a:prstGeom prst="actionButtonRetur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82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1780">
            <a:off x="5247697" y="542348"/>
            <a:ext cx="2906278" cy="290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 rot="1913748">
            <a:off x="787958" y="2967335"/>
            <a:ext cx="7568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إجابة غير صحيحة، أعد المحاولة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6130131"/>
            <a:ext cx="884237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334</TotalTime>
  <Words>131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     هيا لنُفكر، لنلعب ولنتعلّم 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</dc:creator>
  <cp:lastModifiedBy>shaza</cp:lastModifiedBy>
  <cp:revision>22</cp:revision>
  <dcterms:created xsi:type="dcterms:W3CDTF">2013-01-19T11:21:56Z</dcterms:created>
  <dcterms:modified xsi:type="dcterms:W3CDTF">2013-01-20T20:35:40Z</dcterms:modified>
</cp:coreProperties>
</file>