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33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11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63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428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7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27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13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10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11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645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352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578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74875" y="655170"/>
            <a:ext cx="4392488" cy="3853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الوظيفة البيتية</a:t>
            </a:r>
          </a:p>
          <a:p>
            <a:pPr algn="ctr"/>
            <a:r>
              <a:rPr lang="ar-SA" sz="4800" b="1" dirty="0" smtClean="0"/>
              <a:t>في الكتاب ص76</a:t>
            </a:r>
            <a:endParaRPr lang="he-IL" sz="4800" b="1" dirty="0"/>
          </a:p>
        </p:txBody>
      </p:sp>
    </p:spTree>
    <p:extLst>
      <p:ext uri="{BB962C8B-B14F-4D97-AF65-F5344CB8AC3E}">
        <p14:creationId xmlns:p14="http://schemas.microsoft.com/office/powerpoint/2010/main" val="7751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326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shaza</dc:creator>
  <cp:lastModifiedBy>shaza</cp:lastModifiedBy>
  <cp:revision>21</cp:revision>
  <dcterms:created xsi:type="dcterms:W3CDTF">2013-01-19T11:21:56Z</dcterms:created>
  <dcterms:modified xsi:type="dcterms:W3CDTF">2013-01-20T20:23:36Z</dcterms:modified>
</cp:coreProperties>
</file>