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0" r:id="rId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331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1118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8063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4288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279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273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3813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2103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91107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16450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52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CE638-B152-45C2-A589-D94BB142C196}" type="datetimeFigureOut">
              <a:rPr lang="he-IL" smtClean="0"/>
              <a:t>ט'/שבט/תשע"ג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C9233-1526-4886-A171-DD5CA198E9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78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i/s1le1gdwzKj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caroo.com/i/s1oPyr5iykp8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4875"/>
            <a:ext cx="2143125" cy="2143125"/>
          </a:xfrm>
        </p:spPr>
      </p:pic>
    </p:spTree>
    <p:extLst>
      <p:ext uri="{BB962C8B-B14F-4D97-AF65-F5344CB8AC3E}">
        <p14:creationId xmlns:p14="http://schemas.microsoft.com/office/powerpoint/2010/main" val="30990818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" y="4900482"/>
            <a:ext cx="2777671" cy="19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70" y="-459432"/>
            <a:ext cx="9884238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5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325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shaza</dc:creator>
  <cp:lastModifiedBy>shaza</cp:lastModifiedBy>
  <cp:revision>21</cp:revision>
  <dcterms:created xsi:type="dcterms:W3CDTF">2013-01-19T11:21:56Z</dcterms:created>
  <dcterms:modified xsi:type="dcterms:W3CDTF">2013-01-20T20:11:59Z</dcterms:modified>
</cp:coreProperties>
</file>