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331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111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63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428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79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27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813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10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110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645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352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CE638-B152-45C2-A589-D94BB142C196}" type="datetimeFigureOut">
              <a:rPr lang="he-IL" smtClean="0"/>
              <a:t>ט'/שבט/תשע"ג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9233-1526-4886-A171-DD5CA198E9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578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איכות הסביבה\صور\361d527f7bb0340d041593275378ad8e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4104456" cy="291667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איכות הסביבה\صور\12608_112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4176464" cy="291667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:\איכות הסביבה\صور\smoke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861048"/>
            <a:ext cx="4032448" cy="27129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05344"/>
            <a:ext cx="4248472" cy="302433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57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512168"/>
          </a:xfrm>
        </p:spPr>
        <p:txBody>
          <a:bodyPr/>
          <a:lstStyle/>
          <a:p>
            <a:pPr algn="r"/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هل عرفتم موضوع درسنا اليوم؟!</a:t>
            </a:r>
            <a:endParaRPr lang="he-I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123728" y="1896503"/>
            <a:ext cx="5328592" cy="25202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accent4">
                    <a:lumMod val="50000"/>
                  </a:schemeClr>
                </a:solidFill>
              </a:rPr>
              <a:t>الأَضرار البيئية</a:t>
            </a:r>
            <a:endParaRPr lang="he-IL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3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328</TotalTime>
  <Words>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هل عرفتم موضوع درسنا اليوم؟!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shaza</dc:creator>
  <cp:lastModifiedBy>shaza</cp:lastModifiedBy>
  <cp:revision>21</cp:revision>
  <dcterms:created xsi:type="dcterms:W3CDTF">2013-01-19T11:21:56Z</dcterms:created>
  <dcterms:modified xsi:type="dcterms:W3CDTF">2013-01-20T20:15:35Z</dcterms:modified>
</cp:coreProperties>
</file>