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4" r:id="rId1"/>
  </p:sldMasterIdLst>
  <p:notesMasterIdLst>
    <p:notesMasterId r:id="rId5"/>
  </p:notes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AA9728-3F58-4FDD-882B-AA754808ABA4}" type="datetimeFigureOut">
              <a:rPr lang="he-IL" smtClean="0"/>
              <a:pPr/>
              <a:t>כ"א/אדר/תשע"ג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033537-685B-42B9-9EDD-EB6DFB7C89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00E1-96ED-4C88-A352-A7723AAC3B75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FA2F-BEEA-4628-9249-370EF2F886E0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181A-ED26-4435-9E89-82C1FF6F98CB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583A6-F56F-443A-A7E6-D3A0A4F961AA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6956-74AB-465B-984E-082E3EFF3B2C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67E5-1F61-4303-85DB-67E41390E635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1DCA-D1C1-423D-B977-158AB51525A2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7975-22E9-4EAE-A7F3-5B3A279254F9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F8AE-DD85-4FD8-A386-C1E165612CB7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6A957-EF49-43F1-8FAD-B6B820DBF5FD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CD65-CCD6-464F-920A-1FDB3428E931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6C017E-8B54-4660-955B-0A486CCE785E}" type="datetime1">
              <a:rPr lang="ar-SA" smtClean="0"/>
              <a:pPr/>
              <a:t>21/04/1434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95536" y="1628800"/>
            <a:ext cx="8093882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العارضة مُعدة لطلاب الصف ال</a:t>
            </a:r>
            <a:r>
              <a:rPr lang="ar-AE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ثاني</a:t>
            </a: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5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”</a:t>
            </a:r>
            <a:r>
              <a:rPr lang="ar-AE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SA" sz="5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“</a:t>
            </a:r>
            <a:endParaRPr lang="ar-SA" sz="54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5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r>
              <a:rPr lang="ar-SA" sz="4400" b="1" spc="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ar-AE" sz="4400" b="1" spc="5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SA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201</a:t>
            </a:r>
            <a:r>
              <a:rPr lang="ar-AE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</a:t>
            </a:r>
            <a:endParaRPr lang="he-IL" sz="4400" b="1" spc="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4149080"/>
            <a:ext cx="3168352" cy="23884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23528" y="476672"/>
            <a:ext cx="830990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4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لتحديد أي مادة </a:t>
            </a:r>
            <a:r>
              <a:rPr lang="ar-AE" sz="4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هي الأكثر </a:t>
            </a:r>
            <a:r>
              <a:rPr lang="ar-AE" sz="4800" b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قساوة</a:t>
            </a:r>
            <a:endParaRPr lang="ar-AE" sz="48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ar-AE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نخدش جسمين ب</a:t>
            </a:r>
            <a:r>
              <a:rPr lang="ar-A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ب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عضهما </a:t>
            </a:r>
            <a:r>
              <a:rPr lang="ar-A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بعض: المادة التي تكون فيها آثار الخدش أ</a:t>
            </a:r>
            <a:r>
              <a:rPr lang="ar-AE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قل</a:t>
            </a:r>
            <a:r>
              <a:rPr lang="ar-J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 هي المادة الأكثر </a:t>
            </a:r>
            <a:r>
              <a:rPr lang="ar-AE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قساوة</a:t>
            </a:r>
            <a:r>
              <a:rPr lang="ar-JO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raditional Arabic" pitchFamily="18" charset="-78"/>
                <a:cs typeface="Traditional Arabic" pitchFamily="18" charset="-78"/>
              </a:rPr>
              <a:t>.</a:t>
            </a:r>
            <a:endParaRPr lang="he-IL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15362" name="Picture 2" descr="C:\Users\win7\Pictures\NACAK8VBGACA6C15EDCAMAW7ZPCA61GJUUCAHXXDTTCAPEPSWNCA71Y55UCA212BNJCAFI1KA3CANX4A3DCARUQDLCCAJ25FZUCAY00BJGCA68EEK5CAI5R6WWCA2HK90ACAM4ST06CAA116DMCARQ2G2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1944216" cy="1512168"/>
          </a:xfrm>
          <a:prstGeom prst="rect">
            <a:avLst/>
          </a:prstGeom>
          <a:noFill/>
        </p:spPr>
      </p:pic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50118" y="404664"/>
            <a:ext cx="8093882" cy="20390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b="1" dirty="0" smtClean="0">
                <a:latin typeface="Traditional Arabic" pitchFamily="18" charset="-78"/>
                <a:cs typeface="Traditional Arabic" pitchFamily="18" charset="-78"/>
              </a:rPr>
              <a:t>ماذا نستنتج: أي مادة يمكن أن نُعطيها صفة </a:t>
            </a:r>
            <a:r>
              <a:rPr lang="ar-AE" sz="4400" b="1" dirty="0" err="1" smtClean="0">
                <a:latin typeface="Traditional Arabic" pitchFamily="18" charset="-78"/>
                <a:cs typeface="Traditional Arabic" pitchFamily="18" charset="-78"/>
              </a:rPr>
              <a:t>القساوة؟؟</a:t>
            </a:r>
            <a:endParaRPr lang="he-IL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683568" y="2852936"/>
            <a:ext cx="8093882" cy="20390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AE" sz="4400" dirty="0" smtClean="0">
                <a:latin typeface="Traditional Arabic" pitchFamily="18" charset="-78"/>
                <a:cs typeface="Traditional Arabic" pitchFamily="18" charset="-78"/>
              </a:rPr>
              <a:t>هي المادة التي يوجد لديها قدرة على الصمود أمام الخدش.</a:t>
            </a:r>
            <a:endParaRPr lang="he-IL" sz="4400" b="1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David" pitchFamily="34" charset="-79"/>
            </a:endParaRPr>
          </a:p>
        </p:txBody>
      </p:sp>
      <p:pic>
        <p:nvPicPr>
          <p:cNvPr id="6" name="Picture 2" descr="http://3.bp.blogspot.com/_AGOVkYy7VP0/TS78tqzDL_I/AAAAAAAAAEE/FXkWJqvEoKs/s1600/ThinkingSmi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1817762" cy="1482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AutoShape 11"/>
          <p:cNvSpPr>
            <a:spLocks noChangeArrowheads="1"/>
          </p:cNvSpPr>
          <p:nvPr/>
        </p:nvSpPr>
        <p:spPr bwMode="auto">
          <a:xfrm rot="16171215">
            <a:off x="3816957" y="4693758"/>
            <a:ext cx="138113" cy="1219200"/>
          </a:xfrm>
          <a:prstGeom prst="can">
            <a:avLst>
              <a:gd name="adj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19422" r="33943" b="14789"/>
          <a:stretch>
            <a:fillRect/>
          </a:stretch>
        </p:blipFill>
        <p:spPr bwMode="auto">
          <a:xfrm>
            <a:off x="755576" y="3933056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2"/>
          <p:cNvSpPr>
            <a:spLocks noChangeArrowheads="1"/>
          </p:cNvSpPr>
          <p:nvPr/>
        </p:nvSpPr>
        <p:spPr bwMode="auto">
          <a:xfrm rot="14568228">
            <a:off x="2852498" y="5043087"/>
            <a:ext cx="139700" cy="914400"/>
          </a:xfrm>
          <a:prstGeom prst="can">
            <a:avLst>
              <a:gd name="adj" fmla="val 9578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1236</TotalTime>
  <Words>69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موازنة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101</cp:revision>
  <dcterms:created xsi:type="dcterms:W3CDTF">2013-02-23T11:25:31Z</dcterms:created>
  <dcterms:modified xsi:type="dcterms:W3CDTF">2013-03-03T11:03:04Z</dcterms:modified>
</cp:coreProperties>
</file>