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84" r:id="rId1"/>
  </p:sldMasterIdLst>
  <p:notesMasterIdLst>
    <p:notesMasterId r:id="rId6"/>
  </p:notesMasterIdLst>
  <p:sldIdLst>
    <p:sldId id="256" r:id="rId2"/>
    <p:sldId id="269" r:id="rId3"/>
    <p:sldId id="267" r:id="rId4"/>
    <p:sldId id="268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0" d="100"/>
          <a:sy n="60" d="100"/>
        </p:scale>
        <p:origin x="-16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AA9728-3F58-4FDD-882B-AA754808ABA4}" type="datetimeFigureOut">
              <a:rPr lang="he-IL" smtClean="0"/>
              <a:pPr/>
              <a:t>כ"א/אדר/תשע"ג</a:t>
            </a:fld>
            <a:endParaRPr lang="he-IL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2033537-685B-42B9-9EDD-EB6DFB7C893D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C00E1-96ED-4C88-A352-A7723AAC3B75}" type="datetime1">
              <a:rPr lang="ar-SA" smtClean="0"/>
              <a:pPr/>
              <a:t>21/04/1434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FA2F-BEEA-4628-9249-370EF2F886E0}" type="datetime1">
              <a:rPr lang="ar-SA" smtClean="0"/>
              <a:pPr/>
              <a:t>21/04/1434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181A-ED26-4435-9E89-82C1FF6F98CB}" type="datetime1">
              <a:rPr lang="ar-SA" smtClean="0"/>
              <a:pPr/>
              <a:t>21/04/1434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83A6-F56F-443A-A7E6-D3A0A4F961AA}" type="datetime1">
              <a:rPr lang="ar-SA" smtClean="0"/>
              <a:pPr/>
              <a:t>21/04/1434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6956-74AB-465B-984E-082E3EFF3B2C}" type="datetime1">
              <a:rPr lang="ar-SA" smtClean="0"/>
              <a:pPr/>
              <a:t>21/04/1434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67E5-1F61-4303-85DB-67E41390E635}" type="datetime1">
              <a:rPr lang="ar-SA" smtClean="0"/>
              <a:pPr/>
              <a:t>21/04/1434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1DCA-D1C1-423D-B977-158AB51525A2}" type="datetime1">
              <a:rPr lang="ar-SA" smtClean="0"/>
              <a:pPr/>
              <a:t>21/04/1434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7975-22E9-4EAE-A7F3-5B3A279254F9}" type="datetime1">
              <a:rPr lang="ar-SA" smtClean="0"/>
              <a:pPr/>
              <a:t>21/04/1434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F8AE-DD85-4FD8-A386-C1E165612CB7}" type="datetime1">
              <a:rPr lang="ar-SA" smtClean="0"/>
              <a:pPr/>
              <a:t>21/04/1434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A957-EF49-43F1-8FAD-B6B820DBF5FD}" type="datetime1">
              <a:rPr lang="ar-SA" smtClean="0"/>
              <a:pPr/>
              <a:t>21/04/1434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CD65-CCD6-464F-920A-1FDB3428E931}" type="datetime1">
              <a:rPr lang="ar-SA" smtClean="0"/>
              <a:pPr/>
              <a:t>21/04/1434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B6C017E-8B54-4660-955B-0A486CCE785E}" type="datetime1">
              <a:rPr lang="ar-SA" smtClean="0"/>
              <a:pPr/>
              <a:t>21/04/1434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395536" y="1628800"/>
            <a:ext cx="8093882" cy="36009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ar-SA" sz="5400" b="1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العارضة مُعدة لطلاب الصف ال</a:t>
            </a:r>
            <a:r>
              <a:rPr lang="ar-AE" sz="5400" b="1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ثاني</a:t>
            </a:r>
            <a:r>
              <a:rPr lang="ar-SA" sz="5400" b="1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5400" b="1" spc="50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”</a:t>
            </a:r>
            <a:r>
              <a:rPr lang="ar-AE" sz="5400" b="1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أ</a:t>
            </a:r>
            <a:r>
              <a:rPr lang="ar-SA" sz="5400" b="1" spc="50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“</a:t>
            </a:r>
            <a:endParaRPr lang="ar-SA" sz="5400" b="1" spc="50" dirty="0" smtClean="0">
              <a:ln w="11430"/>
              <a:solidFill>
                <a:schemeClr val="accent1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lnSpc>
                <a:spcPct val="150000"/>
              </a:lnSpc>
            </a:pPr>
            <a:r>
              <a:rPr lang="ar-SA" sz="5400" b="1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مدرسة الرازي الابتدائية</a:t>
            </a:r>
          </a:p>
          <a:p>
            <a:pPr algn="ctr">
              <a:lnSpc>
                <a:spcPct val="150000"/>
              </a:lnSpc>
            </a:pPr>
            <a:r>
              <a:rPr lang="ar-AE" sz="4400" b="1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3</a:t>
            </a:r>
            <a:r>
              <a:rPr lang="ar-SA" sz="4400" b="1" spc="50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.</a:t>
            </a:r>
            <a:r>
              <a:rPr lang="ar-AE" sz="4400" b="1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3.</a:t>
            </a:r>
            <a:r>
              <a:rPr lang="ar-SA" sz="4400" b="1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201</a:t>
            </a:r>
            <a:r>
              <a:rPr lang="ar-AE" sz="4400" b="1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3</a:t>
            </a:r>
            <a:endParaRPr lang="he-IL" sz="4400" b="1" spc="50" dirty="0" smtClean="0">
              <a:ln w="11430"/>
              <a:solidFill>
                <a:schemeClr val="accent1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David" pitchFamily="34" charset="-79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4149080"/>
            <a:ext cx="3168352" cy="23884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win7\Pictures\stock-photo--d-warning-symbol-in-thinking-symbol-64498405.jpg"/>
          <p:cNvPicPr>
            <a:picLocks noChangeAspect="1" noChangeArrowheads="1"/>
          </p:cNvPicPr>
          <p:nvPr/>
        </p:nvPicPr>
        <p:blipFill>
          <a:blip r:embed="rId2" cstate="print"/>
          <a:srcRect b="22222"/>
          <a:stretch>
            <a:fillRect/>
          </a:stretch>
        </p:blipFill>
        <p:spPr bwMode="auto">
          <a:xfrm>
            <a:off x="0" y="4149080"/>
            <a:ext cx="2016224" cy="15841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539552" y="1052736"/>
            <a:ext cx="8309906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AE" sz="9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raditional Arabic" pitchFamily="18" charset="-78"/>
                <a:cs typeface="Traditional Arabic" pitchFamily="18" charset="-78"/>
              </a:rPr>
              <a:t>موضوع درس اليوم</a:t>
            </a:r>
          </a:p>
          <a:p>
            <a:pPr algn="ctr"/>
            <a:r>
              <a:rPr lang="ar-AE" sz="9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raditional Arabic" pitchFamily="18" charset="-78"/>
                <a:cs typeface="Traditional Arabic" pitchFamily="18" charset="-78"/>
              </a:rPr>
              <a:t> ”صفة </a:t>
            </a:r>
            <a:r>
              <a:rPr lang="ar-AE" sz="9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raditional Arabic" pitchFamily="18" charset="-78"/>
                <a:cs typeface="Traditional Arabic" pitchFamily="18" charset="-78"/>
              </a:rPr>
              <a:t>القساوة</a:t>
            </a:r>
            <a:r>
              <a:rPr lang="ar-AE" sz="9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raditional Arabic" pitchFamily="18" charset="-78"/>
                <a:cs typeface="Traditional Arabic" pitchFamily="18" charset="-78"/>
              </a:rPr>
              <a:t> للمواد“</a:t>
            </a:r>
            <a:endParaRPr lang="he-IL" sz="96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raditional Arabic" pitchFamily="18" charset="-78"/>
              <a:cs typeface="David" pitchFamily="34" charset="-79"/>
            </a:endParaRPr>
          </a:p>
        </p:txBody>
      </p:sp>
      <p:pic>
        <p:nvPicPr>
          <p:cNvPr id="3074" name="Picture 2" descr="C:\Users\win7\Pictures\blueFigure.jpg"/>
          <p:cNvPicPr>
            <a:picLocks noChangeAspect="1" noChangeArrowheads="1"/>
          </p:cNvPicPr>
          <p:nvPr/>
        </p:nvPicPr>
        <p:blipFill>
          <a:blip r:embed="rId3" cstate="print"/>
          <a:srcRect l="16364"/>
          <a:stretch>
            <a:fillRect/>
          </a:stretch>
        </p:blipFill>
        <p:spPr bwMode="auto">
          <a:xfrm>
            <a:off x="1619672" y="4005064"/>
            <a:ext cx="3312368" cy="2592288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 rot="20549953">
            <a:off x="2633693" y="4401162"/>
            <a:ext cx="83099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72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أيهما أكثر </a:t>
            </a:r>
            <a:r>
              <a:rPr lang="ar-AE" sz="7200" b="1" u="sng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قساوة؟</a:t>
            </a:r>
            <a:endParaRPr lang="he-IL" sz="7200" b="1" u="sng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David" pitchFamily="34" charset="-79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 l="73684" t="5661" r="4386" b="30189"/>
          <a:stretch>
            <a:fillRect/>
          </a:stretch>
        </p:blipFill>
        <p:spPr bwMode="auto">
          <a:xfrm>
            <a:off x="6876256" y="3861048"/>
            <a:ext cx="1905000" cy="2590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 r="8772"/>
          <a:stretch>
            <a:fillRect/>
          </a:stretch>
        </p:blipFill>
        <p:spPr bwMode="auto">
          <a:xfrm>
            <a:off x="251520" y="1772816"/>
            <a:ext cx="1981200" cy="2667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وسيلة شرح بيضاوية 6"/>
          <p:cNvSpPr/>
          <p:nvPr/>
        </p:nvSpPr>
        <p:spPr>
          <a:xfrm>
            <a:off x="1619672" y="4293096"/>
            <a:ext cx="4953000" cy="2376264"/>
          </a:xfrm>
          <a:prstGeom prst="wedgeEllipseCallout">
            <a:avLst>
              <a:gd name="adj1" fmla="val 60825"/>
              <a:gd name="adj2" fmla="val 25000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32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رد عليها أحمد قائلاً: أنا أفترض بأن الخشب هو أكثر </a:t>
            </a:r>
            <a:r>
              <a:rPr lang="ar-AE" sz="3200" b="1" spc="5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قساوة</a:t>
            </a:r>
            <a:r>
              <a:rPr lang="ar-AE" sz="32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من </a:t>
            </a:r>
            <a:r>
              <a:rPr lang="ar-AE" sz="3200" b="1" spc="5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الصابون!!</a:t>
            </a:r>
            <a:r>
              <a:rPr lang="ar-AE" sz="32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</a:t>
            </a:r>
            <a:endParaRPr lang="he-IL" sz="32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</a:endParaRPr>
          </a:p>
        </p:txBody>
      </p:sp>
      <p:sp>
        <p:nvSpPr>
          <p:cNvPr id="8" name="وسيلة شرح بيضاوية 7"/>
          <p:cNvSpPr/>
          <p:nvPr/>
        </p:nvSpPr>
        <p:spPr>
          <a:xfrm>
            <a:off x="2843808" y="2132856"/>
            <a:ext cx="4419600" cy="2057400"/>
          </a:xfrm>
          <a:prstGeom prst="wedgeEllipseCallout">
            <a:avLst>
              <a:gd name="adj1" fmla="val -66685"/>
              <a:gd name="adj2" fmla="val -1760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32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تفترض سلمى بأن الصابون هو أكثر </a:t>
            </a:r>
            <a:r>
              <a:rPr lang="ar-AE" sz="3200" b="1" spc="5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قساوة</a:t>
            </a:r>
            <a:r>
              <a:rPr lang="ar-AE" sz="32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من </a:t>
            </a:r>
            <a:r>
              <a:rPr lang="ar-AE" sz="3200" b="1" spc="5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الخشب!!</a:t>
            </a:r>
            <a:endParaRPr lang="he-IL" sz="32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323528" y="0"/>
            <a:ext cx="8496944" cy="20390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ar-AE" sz="44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دار حوار بين أحمد وسلمى عن صفة </a:t>
            </a:r>
            <a:r>
              <a:rPr lang="ar-AE" sz="4400" b="1" spc="50" dirty="0" err="1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القساوة</a:t>
            </a:r>
            <a:r>
              <a:rPr lang="ar-AE" sz="44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بين الخشب والصابون..لنقرأ الحوار </a:t>
            </a:r>
            <a:r>
              <a:rPr lang="ar-AE" sz="4400" b="1" spc="50" dirty="0" err="1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معاً..</a:t>
            </a:r>
            <a:endParaRPr lang="ar-AE" sz="4400" b="1" spc="50" dirty="0" smtClean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2060848"/>
            <a:ext cx="1584176" cy="1448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4581128"/>
            <a:ext cx="1372741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 l="73684" t="5661" r="4386" b="30189"/>
          <a:stretch>
            <a:fillRect/>
          </a:stretch>
        </p:blipFill>
        <p:spPr bwMode="auto">
          <a:xfrm>
            <a:off x="395536" y="2780928"/>
            <a:ext cx="1905000" cy="2590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مستطيل 8"/>
          <p:cNvSpPr/>
          <p:nvPr/>
        </p:nvSpPr>
        <p:spPr>
          <a:xfrm>
            <a:off x="0" y="620688"/>
            <a:ext cx="8892480" cy="20390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ar-AE" sz="44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فكروا بتجربة نقوم بإجرائها لمعرفة أي فرضية صحيحة، فرضية أحمد أم فرضية </a:t>
            </a:r>
            <a:r>
              <a:rPr lang="ar-AE" sz="4400" b="1" spc="50" dirty="0" err="1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سلمى...؟</a:t>
            </a:r>
            <a:endParaRPr lang="ar-AE" sz="4400" b="1" spc="50" dirty="0" smtClean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026" name="Picture 2" descr="C:\Users\win7\Pictures\bigstock_Question_mark_symbol_dice_roll_18529607.jpg"/>
          <p:cNvPicPr>
            <a:picLocks noChangeAspect="1" noChangeArrowheads="1"/>
          </p:cNvPicPr>
          <p:nvPr/>
        </p:nvPicPr>
        <p:blipFill>
          <a:blip r:embed="rId3" cstate="print"/>
          <a:srcRect l="9051" t="6951" r="13250" b="21650"/>
          <a:stretch>
            <a:fillRect/>
          </a:stretch>
        </p:blipFill>
        <p:spPr bwMode="auto">
          <a:xfrm>
            <a:off x="6516216" y="4509120"/>
            <a:ext cx="2448272" cy="2160240"/>
          </a:xfrm>
          <a:prstGeom prst="rect">
            <a:avLst/>
          </a:prstGeom>
          <a:noFill/>
        </p:spPr>
      </p:pic>
      <p:sp>
        <p:nvSpPr>
          <p:cNvPr id="10" name="وسيلة شرح بيضاوية 9"/>
          <p:cNvSpPr/>
          <p:nvPr/>
        </p:nvSpPr>
        <p:spPr>
          <a:xfrm>
            <a:off x="2555776" y="3429000"/>
            <a:ext cx="4419600" cy="2417440"/>
          </a:xfrm>
          <a:prstGeom prst="wedgeEllipseCallout">
            <a:avLst>
              <a:gd name="adj1" fmla="val -66685"/>
              <a:gd name="adj2" fmla="val -1760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he-IL" sz="32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</a:endParaRPr>
          </a:p>
        </p:txBody>
      </p:sp>
      <p:pic>
        <p:nvPicPr>
          <p:cNvPr id="1027" name="Picture 3" descr="C:\Users\win7\Pictures\question-symbol-thinking-solution-3d-character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3356992"/>
            <a:ext cx="4536504" cy="25202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موازنة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1236</TotalTime>
  <Words>89</Words>
  <Application>Microsoft Office PowerPoint</Application>
  <PresentationFormat>عرض على الشاشة (3:4)‏</PresentationFormat>
  <Paragraphs>13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موازنة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win7</dc:creator>
  <cp:lastModifiedBy>מוחמד</cp:lastModifiedBy>
  <cp:revision>103</cp:revision>
  <dcterms:created xsi:type="dcterms:W3CDTF">2013-02-23T11:25:31Z</dcterms:created>
  <dcterms:modified xsi:type="dcterms:W3CDTF">2013-03-03T11:03:36Z</dcterms:modified>
</cp:coreProperties>
</file>