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9"/>
  </p:notesMasterIdLst>
  <p:sldIdLst>
    <p:sldId id="256" r:id="rId2"/>
    <p:sldId id="262" r:id="rId3"/>
    <p:sldId id="265" r:id="rId4"/>
    <p:sldId id="264" r:id="rId5"/>
    <p:sldId id="263" r:id="rId6"/>
    <p:sldId id="266" r:id="rId7"/>
    <p:sldId id="267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0" d="100"/>
          <a:sy n="70" d="100"/>
        </p:scale>
        <p:origin x="-60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94077C7-5E72-48A0-B74E-94D1C1FBF1D6}" type="datetimeFigureOut">
              <a:rPr lang="he-IL" smtClean="0"/>
              <a:pPr/>
              <a:t>י"ד/כסלו/תשע"א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76F4C3E-424C-4796-8BAE-D4E3D57DDF6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3B4DEA-C605-43FB-AA72-6CCE7E1F3ECB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A966B-5EE9-4789-BCBD-30D030CB1B7B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0868-6EEC-4314-B254-23CEAC0D3AAB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224E6D-084B-45BD-8DE7-1229FCC8DBA9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480810-A55D-4B42-A49C-FF3887216739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240E-E3FA-40F4-A798-DBB9939EAAEA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91C-8781-438F-AFD4-74582153B14A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6D184D-0BBF-4C28-A9CF-06B280E32433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CD2B-2366-43FA-96DE-4A11185C85F4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A617F7E-54F1-482B-A35F-A51CC67A0173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A8F395-C2DE-41E0-8467-7D43638B46A2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F92D8F-D169-4C1E-B48E-7DAB696B0B03}" type="datetime8">
              <a:rPr lang="he-IL" smtClean="0"/>
              <a:pPr/>
              <a:t>21 נובמבר 10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أكاديمية ألقاسمي                    ابتسام أبو مخ                                          رياضيات وحاسوب</a:t>
            </a:r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3AD2EB-0980-48A0-9A37-65035970539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05000" y="228600"/>
            <a:ext cx="5562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6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أكاديمية "ألقاسمي"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كلية أكاديمية للتربية - باقة الغربية 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ar-SA" sz="2400" b="0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4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4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9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9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9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0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0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0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4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600" b="1" i="0" u="none" strike="noStrike" kern="0" cap="none" spc="0" normalizeH="0" baseline="0" noProof="0" dirty="0" smtClean="0">
              <a:ln>
                <a:noFill/>
              </a:ln>
              <a:solidFill>
                <a:srgbClr val="E75C0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E75C0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مقدّم من:</a:t>
            </a:r>
            <a:endParaRPr lang="ar-SA" b="1" kern="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ابتسام أبو مخ</a:t>
            </a:r>
            <a:endParaRPr kumimoji="0" lang="ar-SA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سنة ثالثة، تخصص رياضيات وحاسوب، مسار إعدادي</a:t>
            </a: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lang="ar-SA" b="1" kern="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lang="ar-SA" b="1" kern="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مقدم إلى: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</a:rPr>
              <a:t>د. نمر بياعة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التاريخ: 22.11.10   </a:t>
            </a: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1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السنة الأكاديمية  2011 – 2010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ar-SA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ar-SA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200400" y="1828800"/>
            <a:ext cx="27432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300"/>
              </a:spcBef>
            </a:pPr>
            <a:r>
              <a:rPr lang="ar-SA" sz="2400" dirty="0" smtClean="0"/>
              <a:t>القوائم – </a:t>
            </a:r>
            <a:r>
              <a:rPr lang="en-US" sz="2400" dirty="0" smtClean="0"/>
              <a:t>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he-IL" dirty="0" smtClean="0"/>
              <a:t>2/6</a:t>
            </a:r>
            <a:endParaRPr lang="he-IL" dirty="0"/>
          </a:p>
        </p:txBody>
      </p:sp>
      <p:sp>
        <p:nvSpPr>
          <p:cNvPr id="14" name="מציין מיקום של כותרת תחתונה 5"/>
          <p:cNvSpPr txBox="1">
            <a:spLocks/>
          </p:cNvSpPr>
          <p:nvPr/>
        </p:nvSpPr>
        <p:spPr>
          <a:xfrm>
            <a:off x="0" y="6324600"/>
            <a:ext cx="8153400" cy="38404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أكاديمية ألقاسمي                            بإرشاد- </a:t>
            </a:r>
            <a:r>
              <a:rPr kumimoji="0" lang="ar-S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نمر بياعة                 ابتسام أبو مخ -  سنة ثالثة رياضيات وحاسوب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2518036" y="304800"/>
            <a:ext cx="359265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/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القوائم - 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Lists</a:t>
            </a:r>
            <a:endParaRPr lang="he-IL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תמונה 7" descr="traveltodolist_200707241650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016894">
            <a:off x="-80600" y="2595117"/>
            <a:ext cx="4047043" cy="401526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9" name="מלבן 8"/>
          <p:cNvSpPr/>
          <p:nvPr/>
        </p:nvSpPr>
        <p:spPr>
          <a:xfrm>
            <a:off x="685800" y="1752600"/>
            <a:ext cx="8143576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يوم الأربعاء السابق قررت عائلة العم أحمد، الذهاب في رحلة </a:t>
            </a:r>
          </a:p>
          <a:p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بمناسبة عيد الأضحى.</a:t>
            </a:r>
          </a:p>
          <a:p>
            <a:endParaRPr lang="ar-SA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ar-SA" sz="32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فطلب من ابنه سعيد أن يعد قائمة بالأغراض</a:t>
            </a:r>
          </a:p>
          <a:p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التي سيأخذونها معهم .</a:t>
            </a:r>
          </a:p>
          <a:p>
            <a:r>
              <a:rPr lang="ar-S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ar-SA" dirty="0" smtClean="0"/>
              <a:t>3/6</a:t>
            </a:r>
            <a:endParaRPr lang="he-IL" dirty="0"/>
          </a:p>
        </p:txBody>
      </p:sp>
      <p:sp>
        <p:nvSpPr>
          <p:cNvPr id="14" name="מציין מיקום של כותרת תחתונה 5"/>
          <p:cNvSpPr txBox="1">
            <a:spLocks/>
          </p:cNvSpPr>
          <p:nvPr/>
        </p:nvSpPr>
        <p:spPr>
          <a:xfrm>
            <a:off x="0" y="6324600"/>
            <a:ext cx="8153400" cy="38404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أكاديمية ألقاسمي                            بإرشاد- </a:t>
            </a:r>
            <a:r>
              <a:rPr kumimoji="0" lang="ar-S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نمر بياعة                 ابتسام أبو مخ -  سنة ثالثة رياضيات وحاسوب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2670436" y="457200"/>
            <a:ext cx="359265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/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القوائم - 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Lists</a:t>
            </a:r>
            <a:endParaRPr lang="he-IL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38200" y="1828800"/>
            <a:ext cx="643156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SA" sz="4800" b="1" dirty="0" smtClean="0">
                <a:ln/>
                <a:solidFill>
                  <a:schemeClr val="accent3"/>
                </a:solidFill>
                <a:cs typeface="Traditional Arabic" pitchFamily="2" charset="-78"/>
              </a:rPr>
              <a:t>فقام سعيد بتحضير قائمة مرتبة</a:t>
            </a:r>
            <a:endParaRPr lang="ar-SA" sz="4800" b="1" dirty="0" smtClean="0">
              <a:ln/>
              <a:solidFill>
                <a:schemeClr val="accent3"/>
              </a:solidFill>
              <a:cs typeface="Traditional Arabic" pitchFamily="2" charset="-78"/>
            </a:endParaRPr>
          </a:p>
          <a:p>
            <a:pPr algn="ctr"/>
            <a:r>
              <a:rPr lang="ar-SA" sz="4800" b="1" dirty="0" smtClean="0">
                <a:ln/>
                <a:solidFill>
                  <a:schemeClr val="accent3"/>
                </a:solidFill>
                <a:cs typeface="Traditional Arabic" pitchFamily="2" charset="-78"/>
              </a:rPr>
              <a:t>ولكن قبل أن نطلع عليها </a:t>
            </a:r>
            <a:endParaRPr lang="ar-SA" sz="4800" b="1" dirty="0" smtClean="0">
              <a:ln/>
              <a:solidFill>
                <a:schemeClr val="accent3"/>
              </a:solidFill>
              <a:cs typeface="Traditional Arabic" pitchFamily="2" charset="-78"/>
            </a:endParaRPr>
          </a:p>
          <a:p>
            <a:pPr algn="ctr"/>
            <a:r>
              <a:rPr lang="ar-SA" sz="4800" b="1" dirty="0" smtClean="0">
                <a:ln/>
                <a:solidFill>
                  <a:schemeClr val="accent3"/>
                </a:solidFill>
                <a:cs typeface="Traditional Arabic" pitchFamily="2" charset="-78"/>
              </a:rPr>
              <a:t>هيا بنا نتعرف على القوائم بشكل عام</a:t>
            </a:r>
            <a:endParaRPr lang="he-IL" sz="48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8" name="תמונה 7" descr="imagesCAFVHKY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4038600"/>
            <a:ext cx="3291746" cy="2190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ar-SA" dirty="0" smtClean="0"/>
              <a:t>4/6</a:t>
            </a:r>
            <a:endParaRPr lang="he-IL" dirty="0"/>
          </a:p>
        </p:txBody>
      </p:sp>
      <p:sp>
        <p:nvSpPr>
          <p:cNvPr id="14" name="מציין מיקום של כותרת תחתונה 5"/>
          <p:cNvSpPr txBox="1">
            <a:spLocks/>
          </p:cNvSpPr>
          <p:nvPr/>
        </p:nvSpPr>
        <p:spPr>
          <a:xfrm>
            <a:off x="0" y="6324600"/>
            <a:ext cx="8153400" cy="38404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أكاديمية ألقاسمي                            بإرشاد- </a:t>
            </a:r>
            <a:r>
              <a:rPr kumimoji="0" lang="ar-S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نمر بياعة                 ابتسام أبو مخ -  سنة ثالثة رياضيات وحاسوب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2103486" y="457200"/>
            <a:ext cx="4366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ar-S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Traditional Arabic" pitchFamily="2" charset="-78"/>
              </a:rPr>
              <a:t>القوائم - </a:t>
            </a:r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Traditional Arabic" pitchFamily="2" charset="-78"/>
              </a:rPr>
              <a:t>Lists</a:t>
            </a:r>
            <a:endParaRPr lang="he-IL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5334000" y="3352800"/>
            <a:ext cx="2895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&lt;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ol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&gt;</a:t>
            </a:r>
          </a:p>
          <a:p>
            <a:pPr lvl="0"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قوائم مرتبة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228600" y="3200400"/>
            <a:ext cx="30267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&lt;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ul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&gt;</a:t>
            </a:r>
          </a:p>
          <a:p>
            <a:pPr lvl="0"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قوائم غير مرتبة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9" name="מחבר מרפקי 18"/>
          <p:cNvCxnSpPr/>
          <p:nvPr/>
        </p:nvCxnSpPr>
        <p:spPr>
          <a:xfrm rot="16200000" flipH="1">
            <a:off x="5295900" y="1562100"/>
            <a:ext cx="1752600" cy="1524000"/>
          </a:xfrm>
          <a:prstGeom prst="bentConnector3">
            <a:avLst>
              <a:gd name="adj1" fmla="val 50000"/>
            </a:avLst>
          </a:prstGeom>
          <a:ln w="76200">
            <a:solidFill>
              <a:schemeClr val="accent4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מרפקי 24"/>
          <p:cNvCxnSpPr/>
          <p:nvPr/>
        </p:nvCxnSpPr>
        <p:spPr>
          <a:xfrm rot="5400000">
            <a:off x="1790700" y="1562100"/>
            <a:ext cx="1752600" cy="1524000"/>
          </a:xfrm>
          <a:prstGeom prst="bentConnector3">
            <a:avLst>
              <a:gd name="adj1" fmla="val 50000"/>
            </a:avLst>
          </a:prstGeom>
          <a:ln w="76200">
            <a:solidFill>
              <a:schemeClr val="accent4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ar-SA" dirty="0" smtClean="0"/>
              <a:t>5/6</a:t>
            </a:r>
            <a:endParaRPr lang="he-IL" dirty="0"/>
          </a:p>
        </p:txBody>
      </p:sp>
      <p:sp>
        <p:nvSpPr>
          <p:cNvPr id="14" name="מציין מיקום של כותרת תחתונה 5"/>
          <p:cNvSpPr txBox="1">
            <a:spLocks/>
          </p:cNvSpPr>
          <p:nvPr/>
        </p:nvSpPr>
        <p:spPr>
          <a:xfrm>
            <a:off x="0" y="6324600"/>
            <a:ext cx="8153400" cy="38404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أكاديمية ألقاسمي                            بإرشاد- </a:t>
            </a:r>
            <a:r>
              <a:rPr kumimoji="0" lang="ar-S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نمر بياعة                 ابتسام أبو مخ -  سنة ثالثة رياضيات وحاسوب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667000" y="457200"/>
            <a:ext cx="3657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&lt;ol&gt;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-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 القوائم المرتبة</a:t>
            </a:r>
            <a:endParaRPr lang="en-US" sz="4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286000"/>
            <a:ext cx="70104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raditional Arabic" pitchFamily="2" charset="-78"/>
              </a:rPr>
              <a:t>القائمة</a:t>
            </a:r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raditional Arabic" pitchFamily="2" charset="-78"/>
              </a:rPr>
              <a:t> عبارة عن عدة بنود، والمقصود </a:t>
            </a:r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raditional Arabic" pitchFamily="2" charset="-78"/>
              </a:rPr>
              <a:t>بالمرتبة</a:t>
            </a:r>
            <a:r>
              <a:rPr lang="ar-SA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cs typeface="Traditional Arabic" pitchFamily="2" charset="-78"/>
              </a:rPr>
              <a:t> </a:t>
            </a:r>
            <a:r>
              <a:rPr lang="ar-S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raditional Arabic" pitchFamily="2" charset="-78"/>
              </a:rPr>
              <a:t>هو أن بنود هذه القائمة مرقمة بأرقام، أو أحرف.</a:t>
            </a:r>
            <a:endParaRPr lang="en-US" sz="4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ar-SA" dirty="0" smtClean="0"/>
              <a:t>6/6</a:t>
            </a:r>
            <a:endParaRPr lang="he-IL" dirty="0"/>
          </a:p>
        </p:txBody>
      </p:sp>
      <p:sp>
        <p:nvSpPr>
          <p:cNvPr id="14" name="מציין מיקום של כותרת תחתונה 5"/>
          <p:cNvSpPr txBox="1">
            <a:spLocks/>
          </p:cNvSpPr>
          <p:nvPr/>
        </p:nvSpPr>
        <p:spPr>
          <a:xfrm>
            <a:off x="0" y="6324600"/>
            <a:ext cx="8153400" cy="38404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أكاديمية ألقاسمي                            بإرشاد- </a:t>
            </a:r>
            <a:r>
              <a:rPr kumimoji="0" lang="ar-S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نمر بياعة                 ابتسام أبو مخ -  سنة ثالثة رياضيات وحاسوب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362200" y="457200"/>
            <a:ext cx="3962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&lt;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ol&gt;</a:t>
            </a:r>
            <a:r>
              <a:rPr lang="ar-S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 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-</a:t>
            </a:r>
            <a:r>
              <a:rPr lang="ar-S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 القوائم المرتبة</a:t>
            </a:r>
            <a:endParaRPr lang="en-US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Traditional Arab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24000"/>
            <a:ext cx="8534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raditional Arabic" pitchFamily="2" charset="-78"/>
              </a:rPr>
              <a:t>المميز في هذه القائمة هو </a:t>
            </a:r>
            <a:r>
              <a:rPr lang="ar-S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raditional Arabic" pitchFamily="2" charset="-78"/>
              </a:rPr>
              <a:t>تحضيرها على برنامج المفكرة، حيث حصل بالنهاية على هذه الصفحة: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Traditional Arabic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819400"/>
            <a:ext cx="3886200" cy="3365872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7" name="תמונה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54576">
            <a:off x="1489252" y="2173995"/>
            <a:ext cx="1295400" cy="1943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תמונה 7" descr="imagesCAZW3PX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59812">
            <a:off x="5938844" y="3949896"/>
            <a:ext cx="2505075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תמונה 9" descr="imagesCAH2FV2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518281">
            <a:off x="5651113" y="2138989"/>
            <a:ext cx="1219200" cy="1257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תמונה 11" descr="imagesCAD0ZVO7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442213">
            <a:off x="1931391" y="4598392"/>
            <a:ext cx="1590675" cy="1590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ar-SA" dirty="0" smtClean="0"/>
              <a:t>6/6</a:t>
            </a:r>
            <a:endParaRPr lang="he-IL" dirty="0"/>
          </a:p>
        </p:txBody>
      </p:sp>
      <p:sp>
        <p:nvSpPr>
          <p:cNvPr id="14" name="מציין מיקום של כותרת תחתונה 5"/>
          <p:cNvSpPr txBox="1">
            <a:spLocks/>
          </p:cNvSpPr>
          <p:nvPr/>
        </p:nvSpPr>
        <p:spPr>
          <a:xfrm>
            <a:off x="0" y="6324600"/>
            <a:ext cx="8153400" cy="38404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أكاديمية ألقاسمي                            بإرشاد- </a:t>
            </a:r>
            <a:r>
              <a:rPr kumimoji="0" lang="ar-S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نمر بياعة                 ابتسام أبو مخ -  سنة ثالثة رياضيات وحاسوب</a:t>
            </a:r>
            <a:endParaRPr kumimoji="0" lang="he-I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2362200" y="457200"/>
            <a:ext cx="3962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&lt;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ol&gt;</a:t>
            </a:r>
            <a:r>
              <a:rPr lang="ar-S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 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-</a:t>
            </a:r>
            <a:r>
              <a:rPr lang="ar-S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raditional Arabic" pitchFamily="2" charset="-78"/>
              </a:rPr>
              <a:t> القوائم المرتبة</a:t>
            </a:r>
            <a:endParaRPr lang="en-US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Traditional Arab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1828800"/>
            <a:ext cx="73152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raditional Arabic" pitchFamily="2" charset="-78"/>
              </a:rPr>
              <a:t>هيا بنا ننتقل إلى ورقة العمل الإستدراجية</a:t>
            </a:r>
          </a:p>
          <a:p>
            <a:pPr algn="ctr"/>
            <a:r>
              <a:rPr lang="ar-S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raditional Arabic" pitchFamily="2" charset="-78"/>
              </a:rPr>
              <a:t> لكي نتعرف على كيفية </a:t>
            </a:r>
          </a:p>
          <a:p>
            <a:pPr algn="ctr"/>
            <a:r>
              <a:rPr lang="ar-S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raditional Arabic" pitchFamily="2" charset="-78"/>
              </a:rPr>
              <a:t>حصول سعيد على هذه</a:t>
            </a:r>
          </a:p>
          <a:p>
            <a:pPr algn="ctr"/>
            <a:r>
              <a:rPr lang="ar-S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raditional Arabic" pitchFamily="2" charset="-78"/>
              </a:rPr>
              <a:t> القائمة المرتبة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Traditional Arabic" pitchFamily="2" charset="-78"/>
            </a:endParaRPr>
          </a:p>
        </p:txBody>
      </p:sp>
      <p:pic>
        <p:nvPicPr>
          <p:cNvPr id="7" name="תמונה 6" descr="lets_go_show(ep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613888">
            <a:off x="417473" y="2839634"/>
            <a:ext cx="2781818" cy="3352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520</TotalTime>
  <Words>243</Words>
  <Application>Microsoft Office PowerPoint</Application>
  <PresentationFormat>‫הצגה על המסך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חלון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</vt:vector>
  </TitlesOfParts>
  <Company>Qsm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ashraf laham</dc:creator>
  <cp:lastModifiedBy>hhh</cp:lastModifiedBy>
  <cp:revision>21</cp:revision>
  <dcterms:created xsi:type="dcterms:W3CDTF">2010-10-31T10:43:08Z</dcterms:created>
  <dcterms:modified xsi:type="dcterms:W3CDTF">2010-11-21T20:36:42Z</dcterms:modified>
</cp:coreProperties>
</file>