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7" d="100"/>
          <a:sy n="87" d="100"/>
        </p:scale>
        <p:origin x="-78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66D3039-39E7-4789-A12F-41B3F96C3977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3FD84B-FDBE-4609-A737-D17752E84862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D3039-39E7-4789-A12F-41B3F96C3977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D84B-FDBE-4609-A737-D17752E8486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66D3039-39E7-4789-A12F-41B3F96C3977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93FD84B-FDBE-4609-A737-D17752E84862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D3039-39E7-4789-A12F-41B3F96C3977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3FD84B-FDBE-4609-A737-D17752E84862}" type="slidenum">
              <a:rPr lang="ar-SA" smtClean="0"/>
              <a:t>‹#›</a:t>
            </a:fld>
            <a:endParaRPr lang="ar-S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D3039-39E7-4789-A12F-41B3F96C3977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93FD84B-FDBE-4609-A737-D17752E84862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66D3039-39E7-4789-A12F-41B3F96C3977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93FD84B-FDBE-4609-A737-D17752E84862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66D3039-39E7-4789-A12F-41B3F96C3977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93FD84B-FDBE-4609-A737-D17752E84862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D3039-39E7-4789-A12F-41B3F96C3977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3FD84B-FDBE-4609-A737-D17752E8486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D3039-39E7-4789-A12F-41B3F96C3977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3FD84B-FDBE-4609-A737-D17752E8486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D3039-39E7-4789-A12F-41B3F96C3977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3FD84B-FDBE-4609-A737-D17752E84862}" type="slidenum">
              <a:rPr lang="ar-SA" smtClean="0"/>
              <a:t>‹#›</a:t>
            </a:fld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66D3039-39E7-4789-A12F-41B3F96C3977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93FD84B-FDBE-4609-A737-D17752E84862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6D3039-39E7-4789-A12F-41B3F96C3977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93FD84B-FDBE-4609-A737-D17752E84862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ocities.com/medo_holmes/arconan1999/home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sz="8000" dirty="0" smtClean="0"/>
              <a:t>افتتاحية</a:t>
            </a:r>
            <a:endParaRPr lang="ar-SA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جمانة إغبارية، تخصص رياضيات حاسوب، أكاديمية </a:t>
            </a:r>
            <a:r>
              <a:rPr lang="ar-SA" dirty="0" smtClean="0"/>
              <a:t>القاسمي</a:t>
            </a: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مشكلة أخي الصغير!!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dirty="0" smtClean="0"/>
              <a:t>عندي أخ في الصف الثالث، وقد طلبت منهم المعلمة التحضير عن الفراشة. عندنا موسوعة فيها صفحة عن الفراش، قمت بإدخال هذه الصفحة </a:t>
            </a:r>
            <a:r>
              <a:rPr lang="ar-SA" dirty="0" err="1" smtClean="0"/>
              <a:t>الى</a:t>
            </a:r>
            <a:r>
              <a:rPr lang="ar-SA" dirty="0" smtClean="0"/>
              <a:t> جهاز الحاسوب بالاستعانة بالماسح الضوئي (</a:t>
            </a:r>
            <a:r>
              <a:rPr lang="he-IL" dirty="0" smtClean="0"/>
              <a:t>סורק – </a:t>
            </a:r>
            <a:r>
              <a:rPr lang="en-US" dirty="0" smtClean="0"/>
              <a:t>Scanner</a:t>
            </a:r>
            <a:r>
              <a:rPr lang="ar-SA" dirty="0" smtClean="0"/>
              <a:t>).</a:t>
            </a:r>
          </a:p>
          <a:p>
            <a:pPr>
              <a:buNone/>
            </a:pPr>
            <a:r>
              <a:rPr lang="ar-SA" dirty="0" smtClean="0"/>
              <a:t>	</a:t>
            </a:r>
            <a:endParaRPr lang="ar-SA" dirty="0" smtClean="0"/>
          </a:p>
          <a:p>
            <a:pPr algn="ctr">
              <a:buNone/>
            </a:pPr>
            <a:r>
              <a:rPr lang="ar-SA" dirty="0" smtClean="0"/>
              <a:t>إلاّ أن المفاجئة....</a:t>
            </a:r>
            <a:endParaRPr lang="ar-SA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جمانة إغبارية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، تخصص رياضيات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وحاسوب                   أكاديمية 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القاسمي، كلية أكاديمية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للتربية                    2008-2009</a:t>
            </a: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raditional Arabic" pitchFamily="2" charset="-78"/>
            </a:endParaRPr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Microsoft Office Picture Manager</a:t>
            </a:r>
            <a:endParaRPr lang="ar-SA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010400" y="1752600"/>
            <a:ext cx="1676400" cy="4343400"/>
          </a:xfrm>
        </p:spPr>
        <p:txBody>
          <a:bodyPr/>
          <a:lstStyle/>
          <a:p>
            <a:r>
              <a:rPr lang="ar-SA" dirty="0" smtClean="0"/>
              <a:t>من منكم يستطيع أن يقرأ </a:t>
            </a:r>
            <a:r>
              <a:rPr lang="ar-SA" dirty="0" err="1" smtClean="0"/>
              <a:t>المعلمومات</a:t>
            </a:r>
            <a:r>
              <a:rPr lang="ar-SA" dirty="0" smtClean="0"/>
              <a:t> المكتوبة في الصفحة؟؟</a:t>
            </a:r>
            <a:endParaRPr lang="ar-SA" dirty="0"/>
          </a:p>
        </p:txBody>
      </p:sp>
      <p:pic>
        <p:nvPicPr>
          <p:cNvPr id="7170" name="Picture 2" descr="C:\Documents and Settings\AsA\Desktop\lesson4+5\fin\Gradual Work Sheet\5\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600200"/>
            <a:ext cx="3881503" cy="5059334"/>
          </a:xfrm>
          <a:prstGeom prst="rect">
            <a:avLst/>
          </a:prstGeom>
          <a:noFill/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جمانة إغبارية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، تخصص رياضيات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وحاسوب                   أكاديمية 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القاسمي، كلية أكاديمية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للتربية                    2008-2009</a:t>
            </a: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raditional Arabic" pitchFamily="2" charset="-78"/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Microsoft Office Picture Manager</a:t>
            </a:r>
            <a:endParaRPr lang="ar-SA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dirty="0" smtClean="0"/>
              <a:t>بعد معاناة كبيرة مع هذه المشاكل، شعرت أنني أريد البكاء، إلا أن أخي الكبير دخل إلى البيت وسألني:</a:t>
            </a:r>
          </a:p>
          <a:p>
            <a:pPr lvl="1"/>
            <a:r>
              <a:rPr lang="ar-SA" dirty="0" smtClean="0"/>
              <a:t>”ماذا بك؟“</a:t>
            </a:r>
          </a:p>
          <a:p>
            <a:pPr lvl="1"/>
            <a:r>
              <a:rPr lang="ar-SA" dirty="0" smtClean="0"/>
              <a:t>”اتركني.. لقد مللت!!!!!!!!!!“</a:t>
            </a:r>
          </a:p>
          <a:p>
            <a:endParaRPr lang="ar-SA" dirty="0" smtClean="0"/>
          </a:p>
          <a:p>
            <a:r>
              <a:rPr lang="ar-SA" dirty="0" smtClean="0"/>
              <a:t>وبعد أن </a:t>
            </a:r>
            <a:r>
              <a:rPr lang="ar-SA" dirty="0" err="1" smtClean="0"/>
              <a:t>الحّ</a:t>
            </a:r>
            <a:r>
              <a:rPr lang="ar-SA" dirty="0" smtClean="0"/>
              <a:t> علي بإخباره المشكلة، أخبرته بكل ما حدث، فضحك وقال لي:</a:t>
            </a:r>
          </a:p>
          <a:p>
            <a:pPr lvl="1"/>
            <a:r>
              <a:rPr lang="ar-SA" dirty="0" smtClean="0"/>
              <a:t>”أهذا ما يبكيك؟“</a:t>
            </a:r>
          </a:p>
          <a:p>
            <a:pPr lvl="1"/>
            <a:r>
              <a:rPr lang="ar-SA" dirty="0" smtClean="0"/>
              <a:t>”نعم، وما المضحك؟“</a:t>
            </a:r>
          </a:p>
          <a:p>
            <a:pPr lvl="1">
              <a:buNone/>
            </a:pPr>
            <a:endParaRPr lang="ar-SA" dirty="0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جمانة إغبارية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، تخصص رياضيات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وحاسوب                   أكاديمية 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القاسمي، كلية أكاديمية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للتربية                    2008-2009</a:t>
            </a: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raditional Arabic" pitchFamily="2" charset="-78"/>
            </a:endParaRPr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Microsoft Office Picture Manager</a:t>
            </a:r>
            <a:endParaRPr lang="ar-SA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09600" y="2743200"/>
            <a:ext cx="7885113" cy="1673225"/>
          </a:xfrm>
        </p:spPr>
        <p:txBody>
          <a:bodyPr/>
          <a:lstStyle/>
          <a:p>
            <a:r>
              <a:rPr lang="ar-SA" dirty="0" smtClean="0"/>
              <a:t>أدخلني إلى برنامج واحد استطعت من خلاله أن أحل جميع مشاكلي!!</a:t>
            </a:r>
          </a:p>
          <a:p>
            <a:r>
              <a:rPr lang="ar-SA" dirty="0" smtClean="0"/>
              <a:t>نعم، جميعها!!</a:t>
            </a:r>
          </a:p>
          <a:p>
            <a:r>
              <a:rPr lang="ar-SA" dirty="0" smtClean="0"/>
              <a:t>أتعرفون ما هو البرنامج؟؟!!</a:t>
            </a:r>
            <a:endParaRPr lang="ar-S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أتعلمون التتمة؟؟</a:t>
            </a:r>
            <a:endParaRPr lang="ar-SA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جمانة إغبارية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، تخصص رياضيات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وحاسوب                   أكاديمية 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القاسمي، كلية أكاديمية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للتربية                    2008-2009</a:t>
            </a: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raditional Arabic" pitchFamily="2" charset="-78"/>
            </a:endParaRPr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Microsoft Office Picture Manager</a:t>
            </a:r>
            <a:endParaRPr lang="ar-SA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يوم أمس!!!!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dirty="0" smtClean="0"/>
              <a:t>يوم أمس كان يوما شاقا، لم أمرّ بحياتي مثل هذا اليوم التعيس!!!</a:t>
            </a:r>
          </a:p>
          <a:p>
            <a:endParaRPr lang="ar-SA" dirty="0" smtClean="0"/>
          </a:p>
          <a:p>
            <a:r>
              <a:rPr lang="ar-SA" dirty="0" smtClean="0"/>
              <a:t>السبب؟! </a:t>
            </a:r>
          </a:p>
          <a:p>
            <a:pPr>
              <a:buNone/>
            </a:pPr>
            <a:r>
              <a:rPr lang="ar-SA" dirty="0" smtClean="0"/>
              <a:t>	علي الكثير من المهام، وكلما أردت انجاز إحداها أقع في مشكلة لا أعرف حلا لها!</a:t>
            </a:r>
          </a:p>
          <a:p>
            <a:pPr>
              <a:buNone/>
            </a:pPr>
            <a:endParaRPr lang="ar-SA" dirty="0" smtClean="0"/>
          </a:p>
          <a:p>
            <a:r>
              <a:rPr lang="ar-SA" dirty="0" smtClean="0"/>
              <a:t>أما مشاكلي فهي:</a:t>
            </a:r>
            <a:endParaRPr lang="ar-SA" dirty="0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جمانة إغبارية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، تخصص رياضيات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وحاسوب                   أكاديمية 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القاسمي، كلية أكاديمية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للتربية                    2008-2009</a:t>
            </a: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raditional Arabic" pitchFamily="2" charset="-78"/>
            </a:endParaRPr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Microsoft Office Picture Manager</a:t>
            </a:r>
            <a:endParaRPr lang="ar-SA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مشكلتي مع موقع كونان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بدأت ببناء </a:t>
            </a:r>
            <a:r>
              <a:rPr lang="ar-SA" dirty="0" smtClean="0">
                <a:hlinkClick r:id="rId2"/>
              </a:rPr>
              <a:t>موقع لكونان</a:t>
            </a:r>
            <a:r>
              <a:rPr lang="ar-SA" dirty="0" smtClean="0"/>
              <a:t>، ولكن واجهتني بعض المشاكل:</a:t>
            </a:r>
          </a:p>
          <a:p>
            <a:pPr lvl="1"/>
            <a:endParaRPr lang="ar-SA" dirty="0" smtClean="0"/>
          </a:p>
          <a:p>
            <a:pPr lvl="1"/>
            <a:r>
              <a:rPr lang="ar-SA" dirty="0" smtClean="0"/>
              <a:t>أردت أن أضع بعض الصور في </a:t>
            </a:r>
            <a:r>
              <a:rPr lang="ar-SA" b="1" dirty="0" smtClean="0"/>
              <a:t>أكثر من صفحة</a:t>
            </a:r>
            <a:r>
              <a:rPr lang="ar-SA" dirty="0" smtClean="0"/>
              <a:t>، إلا أن حجم الصور كبير، فهي </a:t>
            </a:r>
            <a:r>
              <a:rPr lang="ar-SA" b="1" dirty="0" smtClean="0"/>
              <a:t>تأخذ مساحة كبيرة من صفحة الانترنت</a:t>
            </a:r>
            <a:r>
              <a:rPr lang="ar-SA" dirty="0" smtClean="0"/>
              <a:t>! ومن أجل تصغير حجمها كان علي أن أقوم بنفس العمل في جميع الصفحات ولكل صورة!</a:t>
            </a:r>
          </a:p>
          <a:p>
            <a:pPr lvl="1"/>
            <a:r>
              <a:rPr lang="ar-SA" dirty="0" smtClean="0"/>
              <a:t>مثلا </a:t>
            </a:r>
            <a:r>
              <a:rPr lang="ar-SA" dirty="0" smtClean="0">
                <a:hlinkClick r:id="" action="ppaction://hlinkshowjump?jump=nextslide"/>
              </a:rPr>
              <a:t>الصورة التالية</a:t>
            </a:r>
            <a:r>
              <a:rPr lang="ar-SA" dirty="0" smtClean="0"/>
              <a:t> أردت </a:t>
            </a:r>
            <a:r>
              <a:rPr lang="ar-SA" dirty="0" smtClean="0"/>
              <a:t>أن أضعها </a:t>
            </a:r>
            <a:r>
              <a:rPr lang="ar-SA" dirty="0" smtClean="0"/>
              <a:t>في:</a:t>
            </a:r>
          </a:p>
          <a:p>
            <a:pPr lvl="2"/>
            <a:r>
              <a:rPr lang="ar-SA" dirty="0" smtClean="0"/>
              <a:t>صفحة الشخصيات .</a:t>
            </a:r>
          </a:p>
          <a:p>
            <a:pPr lvl="2"/>
            <a:r>
              <a:rPr lang="ar-SA" dirty="0" smtClean="0"/>
              <a:t>صفحة الصور.</a:t>
            </a:r>
          </a:p>
          <a:p>
            <a:pPr lvl="2"/>
            <a:r>
              <a:rPr lang="ar-SA" dirty="0" smtClean="0"/>
              <a:t>صفحة </a:t>
            </a:r>
            <a:r>
              <a:rPr lang="ar-SA" dirty="0" smtClean="0"/>
              <a:t>أروع الشخصيات</a:t>
            </a:r>
            <a:r>
              <a:rPr lang="ar-SA" dirty="0" smtClean="0"/>
              <a:t>.</a:t>
            </a:r>
            <a:endParaRPr lang="ar-SA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جمانة إغبارية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، تخصص رياضيات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وحاسوب                   أكاديمية 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القاسمي، كلية أكاديمية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للتربية                    2008-2009</a:t>
            </a: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raditional Arabic" pitchFamily="2" charset="-78"/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Microsoft Office Picture Manager</a:t>
            </a:r>
            <a:endParaRPr lang="ar-SA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sA\Desktop\lesson4+5\fin\Gradual Work Sheet\1\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جمانة إغبارية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، تخصص رياضيات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وحاسوب                   أكاديمية 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القاسمي، كلية أكاديمية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للتربية                    2008-2009</a:t>
            </a: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raditional Arabic" pitchFamily="2" charset="-78"/>
            </a:endParaRPr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Microsoft Office Picture Manager</a:t>
            </a:r>
            <a:endParaRPr lang="ar-SA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/>
          <a:srcRect l="4469" t="4706" r="6145"/>
          <a:stretch>
            <a:fillRect/>
          </a:stretch>
        </p:blipFill>
        <p:spPr bwMode="auto">
          <a:xfrm>
            <a:off x="4191000" y="3581399"/>
            <a:ext cx="1884304" cy="1907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مشكلتي </a:t>
            </a:r>
            <a:r>
              <a:rPr lang="ar-SA" dirty="0" smtClean="0"/>
              <a:t>الأخرى مع </a:t>
            </a:r>
            <a:r>
              <a:rPr lang="ar-SA" dirty="0" smtClean="0"/>
              <a:t>موقع كونان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dirty="0" smtClean="0"/>
              <a:t>مشكلة ثانية واجهتني خلال بنائي للموقع:</a:t>
            </a:r>
          </a:p>
          <a:p>
            <a:pPr lvl="1"/>
            <a:r>
              <a:rPr lang="ar-SA" dirty="0" smtClean="0"/>
              <a:t>هنالك بعض الصورة </a:t>
            </a:r>
            <a:r>
              <a:rPr lang="ar-SA" b="1" dirty="0" smtClean="0"/>
              <a:t>حجمها كبير</a:t>
            </a:r>
            <a:r>
              <a:rPr lang="ar-SA" dirty="0" smtClean="0"/>
              <a:t>، أي أنّها </a:t>
            </a:r>
            <a:r>
              <a:rPr lang="ar-SA" b="1" dirty="0" smtClean="0"/>
              <a:t>تأخذ مكانا كبيرا من الذاكرة!! </a:t>
            </a:r>
            <a:r>
              <a:rPr lang="ar-SA" dirty="0" smtClean="0"/>
              <a:t>ولكن مساحة الموقع المتوفرة لي محدودة!!</a:t>
            </a:r>
          </a:p>
          <a:p>
            <a:pPr lvl="1">
              <a:buNone/>
            </a:pPr>
            <a:endParaRPr lang="ar-SA" dirty="0" smtClean="0"/>
          </a:p>
          <a:p>
            <a:pPr lvl="1"/>
            <a:r>
              <a:rPr lang="ar-SA" dirty="0" smtClean="0"/>
              <a:t>مثلا الصورة التالية:</a:t>
            </a:r>
          </a:p>
          <a:p>
            <a:pPr lvl="1">
              <a:buNone/>
            </a:pPr>
            <a:endParaRPr lang="ar-SA" dirty="0" smtClean="0"/>
          </a:p>
          <a:p>
            <a:pPr lvl="1" algn="l">
              <a:buNone/>
            </a:pPr>
            <a:r>
              <a:rPr lang="ar-SA" dirty="0" smtClean="0"/>
              <a:t>حجمها -كما نرى- </a:t>
            </a:r>
            <a:r>
              <a:rPr lang="en-US" dirty="0" smtClean="0"/>
              <a:t>4.86MB</a:t>
            </a:r>
            <a:r>
              <a:rPr lang="ar-SA" dirty="0" smtClean="0"/>
              <a:t>!!!</a:t>
            </a:r>
            <a:endParaRPr lang="ar-SA" dirty="0" smtClean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جمانة إغبارية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، تخصص رياضيات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وحاسوب                   أكاديمية 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القاسمي، كلية أكاديمية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للتربية                    2008-2009</a:t>
            </a: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raditional Arabic" pitchFamily="2" charset="-78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Microsoft Office Picture Manager</a:t>
            </a:r>
            <a:endParaRPr lang="ar-SA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مشكلة قريبي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dirty="0" smtClean="0"/>
              <a:t>وبالأمس، زارنا أحد أقربائنا، وبعد أن علم بأنني متمكنة من بناء المواقع، طلب مني أن </a:t>
            </a:r>
            <a:r>
              <a:rPr lang="ar-SA" b="1" dirty="0" smtClean="0"/>
              <a:t>أضع له صورتين في موقعه</a:t>
            </a:r>
            <a:r>
              <a:rPr lang="ar-SA" dirty="0" smtClean="0"/>
              <a:t>، صورة وهو صغير، وصورة بعد أن كبر.</a:t>
            </a:r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r>
              <a:rPr lang="ar-SA" dirty="0" smtClean="0"/>
              <a:t>	</a:t>
            </a:r>
            <a:r>
              <a:rPr lang="ar-SA" dirty="0" smtClean="0"/>
              <a:t>المسألة ليست صعبة، ولكن ما صعبها هو:</a:t>
            </a:r>
          </a:p>
          <a:p>
            <a:pPr algn="l">
              <a:buNone/>
            </a:pPr>
            <a:r>
              <a:rPr lang="ar-SA" dirty="0" smtClean="0"/>
              <a:t>	</a:t>
            </a:r>
            <a:r>
              <a:rPr lang="ar-SA" dirty="0" smtClean="0"/>
              <a:t>لننظر إلى الصورة لنعرفها..</a:t>
            </a:r>
            <a:endParaRPr lang="ar-SA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جمانة إغبارية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، تخصص رياضيات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وحاسوب                   أكاديمية 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القاسمي، كلية أكاديمية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للتربية                    2008-2009</a:t>
            </a: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raditional Arabic" pitchFamily="2" charset="-78"/>
            </a:endParaRPr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Microsoft Office Picture Manager</a:t>
            </a:r>
            <a:endParaRPr lang="ar-SA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C:\Documents and Settings\AsA\Desktop\lesson4+5\fin\Gradual Work Sheet\3\a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57800" y="3878580"/>
            <a:ext cx="3886200" cy="2979420"/>
          </a:xfrm>
          <a:prstGeom prst="rect">
            <a:avLst/>
          </a:prstGeom>
          <a:noFill/>
        </p:spPr>
      </p:pic>
      <p:pic>
        <p:nvPicPr>
          <p:cNvPr id="5125" name="Picture 5" descr="C:\Documents and Settings\AsA\Desktop\lesson4+5\fin\Gradual Work Sheet\3\b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1524000"/>
            <a:ext cx="3352800" cy="4281760"/>
          </a:xfrm>
          <a:prstGeom prst="rect">
            <a:avLst/>
          </a:prstGeom>
          <a:noFill/>
        </p:spPr>
      </p:pic>
      <p:sp>
        <p:nvSpPr>
          <p:cNvPr id="14" name="Oval Callout 13"/>
          <p:cNvSpPr/>
          <p:nvPr/>
        </p:nvSpPr>
        <p:spPr>
          <a:xfrm>
            <a:off x="4114800" y="1981200"/>
            <a:ext cx="2286000" cy="1295400"/>
          </a:xfrm>
          <a:prstGeom prst="wedgeEllipseCallout">
            <a:avLst>
              <a:gd name="adj1" fmla="val -52497"/>
              <a:gd name="adj2" fmla="val 8291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لا أضع عدسات لاصقة</a:t>
            </a:r>
            <a:endParaRPr lang="ar-SA" sz="240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جمانة إغبارية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، تخصص رياضيات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وحاسوب                   أكاديمية 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القاسمي، كلية أكاديمية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للتربية                    2008-2009</a:t>
            </a: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raditional Arabic" pitchFamily="2" charset="-78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Microsoft Office Picture Manager</a:t>
            </a:r>
            <a:endParaRPr lang="ar-SA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مشكلة زميلتي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48200"/>
          </a:xfrm>
        </p:spPr>
        <p:txBody>
          <a:bodyPr>
            <a:normAutofit/>
          </a:bodyPr>
          <a:lstStyle/>
          <a:p>
            <a:r>
              <a:rPr lang="ar-SA" dirty="0" smtClean="0"/>
              <a:t>تريد زميلتي أن تُعلّم هذا الأسبوع الصف السابع، وبعدما تحدثنا بخصوص الدرس التي تنوي تعليمه، تبيّن لي أن معي ورقة عمل تساعدها. فطلبت مني أن أرسل لها هذه الورقة.</a:t>
            </a:r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r>
              <a:rPr lang="ar-SA" dirty="0" smtClean="0"/>
              <a:t>	وبالفعل </a:t>
            </a:r>
            <a:r>
              <a:rPr lang="ar-SA" dirty="0" smtClean="0"/>
              <a:t>قمت بإدخال هذه الصفحة </a:t>
            </a:r>
            <a:r>
              <a:rPr lang="ar-SA" dirty="0" smtClean="0"/>
              <a:t>إلى </a:t>
            </a:r>
            <a:r>
              <a:rPr lang="ar-SA" dirty="0" smtClean="0"/>
              <a:t>جهاز الحاسوب بالاستعانة بالماسح الضوئي (</a:t>
            </a:r>
            <a:r>
              <a:rPr lang="he-IL" dirty="0" smtClean="0">
                <a:cs typeface="David" pitchFamily="2" charset="-79"/>
              </a:rPr>
              <a:t>סורק</a:t>
            </a:r>
            <a:r>
              <a:rPr lang="he-IL" dirty="0" smtClean="0"/>
              <a:t> – </a:t>
            </a:r>
            <a:r>
              <a:rPr lang="en-US" dirty="0" smtClean="0">
                <a:latin typeface="Comic Sans MS" pitchFamily="66" charset="0"/>
              </a:rPr>
              <a:t>Scanner</a:t>
            </a:r>
            <a:r>
              <a:rPr lang="ar-SA" dirty="0" smtClean="0"/>
              <a:t>).</a:t>
            </a:r>
            <a:endParaRPr lang="ar-SA" dirty="0" smtClean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r>
              <a:rPr lang="ar-SA" dirty="0" smtClean="0"/>
              <a:t>	المسألة لم تكن صعبة</a:t>
            </a:r>
            <a:r>
              <a:rPr lang="ar-SA" dirty="0" smtClean="0"/>
              <a:t>، ولكن ما صعبها هو:</a:t>
            </a:r>
          </a:p>
          <a:p>
            <a:pPr algn="l">
              <a:buNone/>
            </a:pPr>
            <a:r>
              <a:rPr lang="ar-SA" dirty="0" smtClean="0"/>
              <a:t>	لننظر إلى </a:t>
            </a:r>
            <a:r>
              <a:rPr lang="ar-SA" dirty="0" smtClean="0"/>
              <a:t>ورقة العمل لنعرف..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جمانة إغبارية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، تخصص رياضيات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وحاسوب                   أكاديمية 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القاسمي، كلية أكاديمية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للتربية                    2008-2009</a:t>
            </a: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raditional Arabic" pitchFamily="2" charset="-78"/>
            </a:endParaRPr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Microsoft Office Picture Manager</a:t>
            </a:r>
            <a:endParaRPr lang="ar-SA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0" y="1752600"/>
            <a:ext cx="1752600" cy="4343400"/>
          </a:xfrm>
        </p:spPr>
        <p:txBody>
          <a:bodyPr/>
          <a:lstStyle/>
          <a:p>
            <a:r>
              <a:rPr lang="ar-SA" dirty="0" smtClean="0"/>
              <a:t>ألا يزعجكم منظرها؟؟</a:t>
            </a:r>
          </a:p>
          <a:p>
            <a:endParaRPr lang="ar-SA" dirty="0" smtClean="0"/>
          </a:p>
          <a:p>
            <a:r>
              <a:rPr lang="ar-SA" dirty="0" smtClean="0"/>
              <a:t>زميلتي ليست بحاجة للسطر الأول! كما أن السواد المحيط بالورقة لا يعجبني!</a:t>
            </a:r>
          </a:p>
          <a:p>
            <a:endParaRPr lang="ar-SA" dirty="0" smtClean="0"/>
          </a:p>
          <a:p>
            <a:r>
              <a:rPr lang="ar-SA" dirty="0" smtClean="0"/>
              <a:t>ما رأيكم؟</a:t>
            </a:r>
            <a:endParaRPr lang="ar-SA" dirty="0"/>
          </a:p>
        </p:txBody>
      </p:sp>
      <p:pic>
        <p:nvPicPr>
          <p:cNvPr id="6146" name="Picture 2" descr="C:\Documents and Settings\AsA\Desktop\lesson4+5\fin\Gradual Work Sheet\4\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594857"/>
            <a:ext cx="3886200" cy="5034543"/>
          </a:xfrm>
          <a:prstGeom prst="rect">
            <a:avLst/>
          </a:prstGeom>
          <a:noFill/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جمانة إغبارية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، تخصص رياضيات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وحاسوب                   أكاديمية 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القاسمي، كلية أكاديمية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للتربية                    2008-2009</a:t>
            </a: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raditional Arabic" pitchFamily="2" charset="-78"/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Microsoft Office Picture Manager</a:t>
            </a:r>
            <a:endParaRPr lang="ar-SA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63</TotalTime>
  <Words>575</Words>
  <Application>Microsoft Office PowerPoint</Application>
  <PresentationFormat>On-screen Show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Median</vt:lpstr>
      <vt:lpstr>افتتاحية</vt:lpstr>
      <vt:lpstr>يوم أمس!!!!</vt:lpstr>
      <vt:lpstr>مشكلتي مع موقع كونان</vt:lpstr>
      <vt:lpstr>Slide 4</vt:lpstr>
      <vt:lpstr>مشكلتي الأخرى مع موقع كونان</vt:lpstr>
      <vt:lpstr>مشكلة قريبي</vt:lpstr>
      <vt:lpstr>Slide 7</vt:lpstr>
      <vt:lpstr>مشكلة زميلتي</vt:lpstr>
      <vt:lpstr>Slide 9</vt:lpstr>
      <vt:lpstr>مشكلة أخي الصغير!!</vt:lpstr>
      <vt:lpstr>Slide 11</vt:lpstr>
      <vt:lpstr>Slide 12</vt:lpstr>
      <vt:lpstr>أتعلمون التتمة؟؟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افتتاحية</dc:title>
  <dc:creator>As</dc:creator>
  <cp:lastModifiedBy>As</cp:lastModifiedBy>
  <cp:revision>6</cp:revision>
  <dcterms:created xsi:type="dcterms:W3CDTF">2009-05-17T22:30:33Z</dcterms:created>
  <dcterms:modified xsi:type="dcterms:W3CDTF">2009-05-17T23:34:07Z</dcterms:modified>
</cp:coreProperties>
</file>