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A1FE06-4A92-44D1-B17C-7B02DDA55C8C}" type="datetimeFigureOut">
              <a:rPr lang="ar-SA" smtClean="0"/>
              <a:t>24/05/1430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86CAC0-5435-4CFC-B5D8-40DB19880F5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Microsoft   Office Picture   Manager</a:t>
            </a:r>
            <a:endParaRPr lang="ar-S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ar-SA" dirty="0" smtClean="0"/>
              <a:t>جمانة إغبارية، تخصص رياضيات حاسوب، أكاديمية القاسمي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حول </a:t>
            </a:r>
            <a:r>
              <a:rPr lang="bin-NG" dirty="0" smtClean="0"/>
              <a:t>Picture Manager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85000" lnSpcReduction="20000"/>
          </a:bodyPr>
          <a:lstStyle/>
          <a:p>
            <a:r>
              <a:rPr lang="ar-SA" dirty="0" smtClean="0"/>
              <a:t>يسمح </a:t>
            </a:r>
            <a:r>
              <a:rPr lang="ar-SA" dirty="0" smtClean="0"/>
              <a:t>استخدام</a:t>
            </a:r>
            <a:r>
              <a:rPr lang="bin-NG" dirty="0" smtClean="0"/>
              <a:t>Microsoft </a:t>
            </a:r>
            <a:r>
              <a:rPr lang="bin-NG" dirty="0" smtClean="0"/>
              <a:t>Office Picture Manager </a:t>
            </a:r>
            <a:r>
              <a:rPr lang="ar-SA" dirty="0" smtClean="0"/>
              <a:t> بإدارة </a:t>
            </a:r>
            <a:r>
              <a:rPr lang="ar-SA" dirty="0" smtClean="0"/>
              <a:t>الصور وتحريرها ومشاركتها بشكل مرن.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يمكن </a:t>
            </a:r>
            <a:r>
              <a:rPr lang="ar-SA" dirty="0" smtClean="0"/>
              <a:t>عرض كافة الصور بغض النظر عن مكان تخزينها؛ فسوف تساعدك الميزة "تحديد مواقع الصور" على إيجاد الصور بالبحث عنها بالنيابة عنه.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يستطيع</a:t>
            </a:r>
            <a:r>
              <a:rPr lang="bin-NG" dirty="0" smtClean="0"/>
              <a:t>Picture </a:t>
            </a:r>
            <a:r>
              <a:rPr lang="bin-NG" dirty="0" smtClean="0"/>
              <a:t>Manager </a:t>
            </a:r>
            <a:r>
              <a:rPr lang="ar-SA" dirty="0" smtClean="0"/>
              <a:t> إجراء </a:t>
            </a:r>
            <a:r>
              <a:rPr lang="ar-SA" dirty="0" smtClean="0"/>
              <a:t>التصحيحات على الصور بشكل تلقائي. إذا احتجت إلى ضبط شيء ما بشكل أكثر دقة، يمكن الاختيار من بين عدة أدوات تحرير منفردة.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يمكن </a:t>
            </a:r>
            <a:r>
              <a:rPr lang="ar-SA" dirty="0" smtClean="0"/>
              <a:t>مشاركة الصور بشكل </a:t>
            </a:r>
            <a:r>
              <a:rPr lang="ar-SA" dirty="0" smtClean="0"/>
              <a:t>أفضل باستخدام</a:t>
            </a:r>
            <a:r>
              <a:rPr lang="bin-NG" dirty="0" smtClean="0"/>
              <a:t>Picture Manager </a:t>
            </a:r>
            <a:r>
              <a:rPr lang="ar-SA" dirty="0" smtClean="0"/>
              <a:t> والذي </a:t>
            </a:r>
            <a:r>
              <a:rPr lang="ar-SA" dirty="0" smtClean="0"/>
              <a:t>يسمح بإرسال الصور في رسائل بريد إلكتروني أو إنشاء مكتبة صور على </a:t>
            </a:r>
            <a:r>
              <a:rPr lang="ar-SA" dirty="0" smtClean="0"/>
              <a:t>انترنت.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إدارة الصور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يمكنك إضافة اختصارات لكافة المواقع التي تحتوي على الصور التي تعمل عليها غالباً بدلاً من التنقل بين المواقع والقوائم الطويلة من المجلدات في كل مرة.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يلتزم </a:t>
            </a:r>
            <a:r>
              <a:rPr lang="bin-NG" dirty="0" smtClean="0"/>
              <a:t>Picture </a:t>
            </a:r>
            <a:r>
              <a:rPr lang="bin-NG" dirty="0" smtClean="0"/>
              <a:t>Manager </a:t>
            </a:r>
            <a:r>
              <a:rPr lang="ar-SA" dirty="0" smtClean="0"/>
              <a:t> بالترتيب </a:t>
            </a:r>
            <a:r>
              <a:rPr lang="ar-SA" dirty="0" smtClean="0"/>
              <a:t>الهرمي الحالي للمجلدات ولا يتطلب إنشاء فئات جديدة أو استيراد صور.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بمجرد </a:t>
            </a:r>
            <a:r>
              <a:rPr lang="ar-SA" dirty="0" smtClean="0"/>
              <a:t>إضافة الاختصار، يمكن العمل على الصور من ذلك الموقع كما لو كنت تعمل من نظام الملف.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تحرير الصورة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ar-SA" dirty="0" smtClean="0"/>
              <a:t>يمكن تغيير مظهر الصورة عن طريق ضبط الإعدادات التالية: السطوع والتباين واللون والاقتصاص والاستدارة والانعكاس وإزالة العين الحمراء وتغيير الحجم.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عند </a:t>
            </a:r>
            <a:r>
              <a:rPr lang="ar-SA" dirty="0" smtClean="0"/>
              <a:t>الانتهاء من التحرير، يمكن حفظ عمليات التحرير على الملف الحالي أو الاحتفاظ بالملف الأصلي بواسطة تصدير الصورة التي تم تغيرها إلى اسم ملف آخر أو موقع آخر.</a:t>
            </a:r>
          </a:p>
          <a:p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مشاركة الصور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عند الانتهاء من تحرير الصور، قد تريد مشاركتها مع مجموعة العمل. يمكنك إرسال الصور عبر رسائل بريد إلكتروني أو إنشاء مكتبة صور </a:t>
            </a:r>
            <a:r>
              <a:rPr lang="ar-SA" dirty="0" smtClean="0"/>
              <a:t>مشتركة. </a:t>
            </a:r>
            <a:r>
              <a:rPr lang="ar-SA" dirty="0" smtClean="0"/>
              <a:t>تذكر </a:t>
            </a:r>
            <a:endParaRPr lang="ar-SA" dirty="0" smtClean="0"/>
          </a:p>
          <a:p>
            <a:r>
              <a:rPr lang="ar-SA" dirty="0" smtClean="0"/>
              <a:t>دائماً </a:t>
            </a:r>
            <a:r>
              <a:rPr lang="ar-SA" dirty="0" smtClean="0"/>
              <a:t>أثناء مشاركة الصور أنه يمكن ضغط الملفات أيضاً إلى الحجم الأنسب للطريقة التي تنوي استخدام الصور </a:t>
            </a:r>
            <a:r>
              <a:rPr lang="ar-SA" dirty="0" err="1" smtClean="0"/>
              <a:t>بها</a:t>
            </a:r>
            <a:r>
              <a:rPr lang="ar-SA" dirty="0" smtClean="0"/>
              <a:t>. 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ستظهر </a:t>
            </a:r>
            <a:r>
              <a:rPr lang="ar-SA" dirty="0" smtClean="0"/>
              <a:t>الملفات ذات الحجم الأصغر على صفحة ويب بسرعة أكبر، وتشغل مساحة أصغر من القرص، فضلاً عن كونها أسرع في التسليم عند المشاركة عبر إرسالها برسالة البريد الإلكتروني.</a:t>
            </a:r>
            <a:endParaRPr lang="ar-SA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جمانة إغبارية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، تخصص رياضيات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وحاسوب                   أكاديمية </a:t>
            </a:r>
            <a:r>
              <a:rPr lang="ar-S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القاسمي، كلية أكاديمية </a:t>
            </a:r>
            <a:r>
              <a:rPr lang="ar-SA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Traditional Arabic" pitchFamily="2" charset="-78"/>
              </a:rPr>
              <a:t>للتربية                    2008-2009</a:t>
            </a:r>
            <a:endParaRPr lang="en-US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Traditional Arabic" pitchFamily="2" charset="-78"/>
            </a:endParaRP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Comic Sans MS" pitchFamily="66" charset="0"/>
              </a:rPr>
              <a:t>Microsoft Office Picture Manager</a:t>
            </a:r>
            <a:endParaRPr lang="ar-SA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</TotalTime>
  <Words>371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Median</vt:lpstr>
      <vt:lpstr>Microsoft   Office Picture   Manager</vt:lpstr>
      <vt:lpstr>حول Picture Manager</vt:lpstr>
      <vt:lpstr>إدارة الصور</vt:lpstr>
      <vt:lpstr>تحرير الصورة</vt:lpstr>
      <vt:lpstr>مشاركة الصور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</dc:creator>
  <cp:lastModifiedBy>As</cp:lastModifiedBy>
  <cp:revision>2</cp:revision>
  <dcterms:created xsi:type="dcterms:W3CDTF">2009-05-17T21:24:27Z</dcterms:created>
  <dcterms:modified xsi:type="dcterms:W3CDTF">2009-05-17T21:42:25Z</dcterms:modified>
</cp:coreProperties>
</file>