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Override PartName="/ppt/diagrams/quickStyle1.xml" ContentType="application/vnd.openxmlformats-officedocument.drawingml.diagramStyl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1.xml" ContentType="application/vnd.openxmlformats-officedocument.drawingml.diagram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6" r:id="rId3"/>
    <p:sldId id="266" r:id="rId4"/>
    <p:sldId id="269" r:id="rId5"/>
    <p:sldId id="267" r:id="rId6"/>
    <p:sldId id="265" r:id="rId7"/>
    <p:sldId id="270" r:id="rId8"/>
    <p:sldId id="271" r:id="rId9"/>
    <p:sldId id="268" r:id="rId10"/>
    <p:sldId id="272" r:id="rId11"/>
    <p:sldId id="273"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7" d="100"/>
          <a:sy n="67" d="100"/>
        </p:scale>
        <p:origin x="-216"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diagrams/_rels/data1.xml.rels><?xml version="1.0" encoding="UTF-8" standalone="yes"?>
<Relationships xmlns="http://schemas.openxmlformats.org/package/2006/relationships"><Relationship Id="rId3" Type="http://schemas.openxmlformats.org/officeDocument/2006/relationships/slide" Target="../slides/slide9.xml"/><Relationship Id="rId2" Type="http://schemas.openxmlformats.org/officeDocument/2006/relationships/slide" Target="../slides/slide6.xml"/><Relationship Id="rId1" Type="http://schemas.openxmlformats.org/officeDocument/2006/relationships/slide" Target="../slides/slide5.xml"/></Relationships>
</file>

<file path=ppt/diagrams/colors1.xml><?xml version="1.0" encoding="utf-8"?>
<dgm:colorsDef xmlns:dgm="http://schemas.openxmlformats.org/drawingml/2006/diagram" xmlns:a="http://schemas.openxmlformats.org/drawingml/2006/main" uniqueId="urn:microsoft.com/office/officeart/2005/8/colors/accent2_4">
  <dgm:title val=""/>
  <dgm:desc val=""/>
  <dgm:catLst>
    <dgm:cat type="accent2" pri="11400"/>
  </dgm:catLst>
  <dgm:styleLbl name="node0">
    <dgm:fillClrLst meth="cycle">
      <a:schemeClr val="accent2">
        <a:shade val="60000"/>
      </a:schemeClr>
    </dgm:fillClrLst>
    <dgm:linClrLst meth="repeat">
      <a:schemeClr val="lt1"/>
    </dgm:linClrLst>
    <dgm:effectClrLst/>
    <dgm:txLinClrLst/>
    <dgm:txFillClrLst/>
    <dgm:txEffectClrLst/>
  </dgm:styleLbl>
  <dgm:styleLbl name="node1">
    <dgm:fillClrLst meth="cycle">
      <a:schemeClr val="accent2">
        <a:shade val="50000"/>
      </a:schemeClr>
      <a:schemeClr val="accent2">
        <a:tint val="45000"/>
      </a:schemeClr>
    </dgm:fillClrLst>
    <dgm:linClrLst meth="repeat">
      <a:schemeClr val="lt1"/>
    </dgm:linClrLst>
    <dgm:effectClrLst/>
    <dgm:txLinClrLst/>
    <dgm:txFillClrLst/>
    <dgm:txEffectClrLst/>
  </dgm:styleLbl>
  <dgm:styleLbl name="alignNode1">
    <dgm:fillClrLst meth="cycle">
      <a:schemeClr val="accent2">
        <a:shade val="50000"/>
      </a:schemeClr>
      <a:schemeClr val="accent2">
        <a:tint val="45000"/>
      </a:schemeClr>
    </dgm:fillClrLst>
    <dgm:linClrLst meth="cycle">
      <a:schemeClr val="accent2">
        <a:shade val="50000"/>
      </a:schemeClr>
      <a:schemeClr val="accent2">
        <a:tint val="45000"/>
      </a:schemeClr>
    </dgm:linClrLst>
    <dgm:effectClrLst/>
    <dgm:txLinClrLst/>
    <dgm:txFillClrLst/>
    <dgm:txEffectClrLst/>
  </dgm:styleLbl>
  <dgm:styleLbl name="lnNode1">
    <dgm:fillClrLst meth="cycle">
      <a:schemeClr val="accent2">
        <a:shade val="50000"/>
      </a:schemeClr>
      <a:schemeClr val="accent2">
        <a:tint val="45000"/>
      </a:schemeClr>
    </dgm:fillClrLst>
    <dgm:linClrLst meth="repeat">
      <a:schemeClr val="lt1"/>
    </dgm:linClrLst>
    <dgm:effectClrLst/>
    <dgm:txLinClrLst/>
    <dgm:txFillClrLst/>
    <dgm:txEffectClrLst/>
  </dgm:styleLbl>
  <dgm:styleLbl name="vennNode1">
    <dgm:fillClrLst meth="cycle">
      <a:schemeClr val="accent2">
        <a:shade val="80000"/>
        <a:alpha val="50000"/>
      </a:schemeClr>
      <a:schemeClr val="accent2">
        <a:tint val="45000"/>
        <a:alpha val="50000"/>
      </a:schemeClr>
    </dgm:fillClrLst>
    <dgm:linClrLst meth="repeat">
      <a:schemeClr val="lt1"/>
    </dgm:linClrLst>
    <dgm:effectClrLst/>
    <dgm:txLinClrLst/>
    <dgm:txFillClrLst/>
    <dgm:txEffectClrLst/>
  </dgm:styleLbl>
  <dgm:styleLbl name="node2">
    <dgm:fillClrLst>
      <a:schemeClr val="accent2">
        <a:shade val="80000"/>
      </a:schemeClr>
    </dgm:fillClrLst>
    <dgm:linClrLst meth="repeat">
      <a:schemeClr val="lt1"/>
    </dgm:linClrLst>
    <dgm:effectClrLst/>
    <dgm:txLinClrLst/>
    <dgm:txFillClrLst/>
    <dgm:txEffectClrLst/>
  </dgm:styleLbl>
  <dgm:styleLbl name="node3">
    <dgm:fillClrLst>
      <a:schemeClr val="accent2">
        <a:tint val="99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fg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bg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sibTrans1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0000"/>
      </a:schemeClr>
    </dgm:fillClrLst>
    <dgm:linClrLst meth="repeat">
      <a:schemeClr val="lt1"/>
    </dgm:linClrLst>
    <dgm:effectClrLst/>
    <dgm:txLinClrLst/>
    <dgm:txFillClrLst/>
    <dgm:txEffectClrLst/>
  </dgm:styleLbl>
  <dgm:styleLbl name="asst3">
    <dgm:fillClrLst>
      <a:schemeClr val="accent2">
        <a:tint val="70000"/>
      </a:schemeClr>
    </dgm:fillClrLst>
    <dgm:linClrLst meth="repeat">
      <a:schemeClr val="lt1"/>
    </dgm:linClrLst>
    <dgm:effectClrLst/>
    <dgm:txLinClrLst/>
    <dgm:txFillClrLst/>
    <dgm:txEffectClrLst/>
  </dgm:styleLbl>
  <dgm:styleLbl name="asst4">
    <dgm:fillClrLst>
      <a:schemeClr val="accent2">
        <a:tint val="5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shade val="80000"/>
      </a:schemeClr>
    </dgm:linClrLst>
    <dgm:effectClrLst/>
    <dgm:txLinClrLst/>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dk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2">
        <a:tint val="90000"/>
      </a:schemeClr>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2">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55000"/>
      </a:schemeClr>
    </dgm:fillClrLst>
    <dgm:linClrLst meth="repeat">
      <a:schemeClr val="accent2">
        <a:alpha val="90000"/>
        <a:tint val="55000"/>
      </a:schemeClr>
    </dgm:linClrLst>
    <dgm:effectClrLst/>
    <dgm:txLinClrLst/>
    <dgm:txFillClrLst meth="repeat">
      <a:schemeClr val="dk1"/>
    </dgm:txFillClrLst>
    <dgm:txEffectClrLst/>
  </dgm:styleLbl>
  <dgm:styleLbl name="alignAccFollowNode1">
    <dgm:fillClrLst meth="repeat">
      <a:schemeClr val="accent2">
        <a:alpha val="90000"/>
        <a:tint val="55000"/>
      </a:schemeClr>
    </dgm:fillClrLst>
    <dgm:linClrLst meth="repeat">
      <a:schemeClr val="accent2">
        <a:alpha val="90000"/>
        <a:tint val="55000"/>
      </a:schemeClr>
    </dgm:linClrLst>
    <dgm:effectClrLst/>
    <dgm:txLinClrLst/>
    <dgm:txFillClrLst meth="repeat">
      <a:schemeClr val="dk1"/>
    </dgm:txFillClrLst>
    <dgm:txEffectClrLst/>
  </dgm:styleLbl>
  <dgm:styleLbl name="bgAccFollowNode1">
    <dgm:fillClrLst meth="repeat">
      <a:schemeClr val="accent2">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50000"/>
      </a:schemeClr>
    </dgm:linClrLst>
    <dgm:effectClrLst/>
    <dgm:txLinClrLst/>
    <dgm:txFillClrLst meth="repeat">
      <a:schemeClr val="dk1"/>
    </dgm:txFillClrLst>
    <dgm:txEffectClrLst/>
  </dgm:styleLbl>
  <dgm:styleLbl name="bgShp">
    <dgm:fillClrLst meth="repeat">
      <a:schemeClr val="accent2">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55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1D3C5A5-4797-43D7-BE70-ED27539F01CA}" type="doc">
      <dgm:prSet loTypeId="urn:microsoft.com/office/officeart/2005/8/layout/arrow2" loCatId="process" qsTypeId="urn:microsoft.com/office/officeart/2005/8/quickstyle/simple1" qsCatId="simple" csTypeId="urn:microsoft.com/office/officeart/2005/8/colors/accent2_4" csCatId="accent2" phldr="1"/>
      <dgm:spPr/>
    </dgm:pt>
    <dgm:pt modelId="{8888049E-34FE-4BED-B418-1274AF5C25C5}">
      <dgm:prSet phldrT="[Text]" custT="1"/>
      <dgm:spPr>
        <a:ln w="28575">
          <a:solidFill>
            <a:schemeClr val="accent2">
              <a:lumMod val="60000"/>
              <a:lumOff val="40000"/>
            </a:schemeClr>
          </a:solidFill>
        </a:ln>
      </dgm:spPr>
      <dgm:t>
        <a:bodyPr/>
        <a:lstStyle/>
        <a:p>
          <a:pPr algn="ctr" rtl="1"/>
          <a:r>
            <a:rPr lang="ar-SA" sz="2800" b="1" dirty="0" smtClean="0">
              <a:solidFill>
                <a:schemeClr val="tx1"/>
              </a:solidFill>
              <a:cs typeface="Traditional Arabic" pitchFamily="2" charset="-78"/>
              <a:hlinkClick xmlns:r="http://schemas.openxmlformats.org/officeDocument/2006/relationships" r:id="rId1" action="ppaction://hlinksldjump"/>
            </a:rPr>
            <a:t>الهندسة قبل اليونان (بين 4000و2000 قبل الميلاد)</a:t>
          </a:r>
          <a:endParaRPr lang="en-US" sz="2800" b="1" dirty="0">
            <a:solidFill>
              <a:schemeClr val="tx1"/>
            </a:solidFill>
            <a:cs typeface="Traditional Arabic" pitchFamily="2" charset="-78"/>
          </a:endParaRPr>
        </a:p>
      </dgm:t>
    </dgm:pt>
    <dgm:pt modelId="{632D1DBB-C2AA-4D46-88CA-C70489840065}" type="parTrans" cxnId="{09B6BD17-AE3C-44E2-A9BA-AF8484C5F87B}">
      <dgm:prSet/>
      <dgm:spPr/>
      <dgm:t>
        <a:bodyPr/>
        <a:lstStyle/>
        <a:p>
          <a:endParaRPr lang="en-US"/>
        </a:p>
      </dgm:t>
    </dgm:pt>
    <dgm:pt modelId="{B6CE9F18-A752-4C49-A346-02A6BC72F7D3}" type="sibTrans" cxnId="{09B6BD17-AE3C-44E2-A9BA-AF8484C5F87B}">
      <dgm:prSet/>
      <dgm:spPr/>
      <dgm:t>
        <a:bodyPr/>
        <a:lstStyle/>
        <a:p>
          <a:endParaRPr lang="en-US"/>
        </a:p>
      </dgm:t>
    </dgm:pt>
    <dgm:pt modelId="{ADE54633-4106-4090-A484-573866A047BC}">
      <dgm:prSet phldrT="[Text]" custT="1"/>
      <dgm:spPr>
        <a:ln w="28575">
          <a:solidFill>
            <a:schemeClr val="accent2">
              <a:lumMod val="60000"/>
              <a:lumOff val="40000"/>
            </a:schemeClr>
          </a:solidFill>
        </a:ln>
      </dgm:spPr>
      <dgm:t>
        <a:bodyPr/>
        <a:lstStyle/>
        <a:p>
          <a:pPr algn="ctr" rtl="1"/>
          <a:r>
            <a:rPr lang="ar-SA" sz="2800" b="1" dirty="0" smtClean="0">
              <a:solidFill>
                <a:schemeClr val="tx1"/>
              </a:solidFill>
              <a:cs typeface="Traditional Arabic" pitchFamily="2" charset="-78"/>
              <a:hlinkClick xmlns:r="http://schemas.openxmlformats.org/officeDocument/2006/relationships" r:id="rId2" action="ppaction://hlinksldjump"/>
            </a:rPr>
            <a:t>الهندسة عند اليونانيين (ابتداء من القرن 6 قبل الميلاد)</a:t>
          </a:r>
          <a:endParaRPr lang="en-US" sz="2800" b="1" dirty="0">
            <a:solidFill>
              <a:schemeClr val="tx1"/>
            </a:solidFill>
            <a:cs typeface="Traditional Arabic" pitchFamily="2" charset="-78"/>
          </a:endParaRPr>
        </a:p>
      </dgm:t>
    </dgm:pt>
    <dgm:pt modelId="{37D66665-B982-47F8-90B6-26D9EB24A966}" type="parTrans" cxnId="{BA30645F-7313-4F09-9168-84D50BE668F1}">
      <dgm:prSet/>
      <dgm:spPr/>
      <dgm:t>
        <a:bodyPr/>
        <a:lstStyle/>
        <a:p>
          <a:endParaRPr lang="en-US"/>
        </a:p>
      </dgm:t>
    </dgm:pt>
    <dgm:pt modelId="{1DD327A3-659D-4A81-A3DF-8C7117164282}" type="sibTrans" cxnId="{BA30645F-7313-4F09-9168-84D50BE668F1}">
      <dgm:prSet/>
      <dgm:spPr/>
      <dgm:t>
        <a:bodyPr/>
        <a:lstStyle/>
        <a:p>
          <a:endParaRPr lang="en-US"/>
        </a:p>
      </dgm:t>
    </dgm:pt>
    <dgm:pt modelId="{0D77F780-2756-47FD-B184-5F428CA9BCAA}">
      <dgm:prSet phldrT="[Text]" custT="1"/>
      <dgm:spPr>
        <a:ln w="28575">
          <a:solidFill>
            <a:schemeClr val="accent2">
              <a:lumMod val="60000"/>
              <a:lumOff val="40000"/>
            </a:schemeClr>
          </a:solidFill>
        </a:ln>
      </dgm:spPr>
      <dgm:t>
        <a:bodyPr/>
        <a:lstStyle/>
        <a:p>
          <a:pPr algn="ctr" rtl="1"/>
          <a:r>
            <a:rPr lang="ar-SA" sz="2800" b="1" dirty="0" smtClean="0">
              <a:solidFill>
                <a:schemeClr val="tx1"/>
              </a:solidFill>
              <a:cs typeface="Traditional Arabic" pitchFamily="2" charset="-78"/>
              <a:hlinkClick xmlns:r="http://schemas.openxmlformats.org/officeDocument/2006/relationships" r:id="rId3" action="ppaction://hlinksldjump"/>
            </a:rPr>
            <a:t>الهندسة في القرون الوسطى (حوالي القرن 5 والقرن15 ميلادية)</a:t>
          </a:r>
          <a:endParaRPr lang="en-US" sz="2800" b="1" dirty="0">
            <a:solidFill>
              <a:schemeClr val="tx1"/>
            </a:solidFill>
            <a:cs typeface="Traditional Arabic" pitchFamily="2" charset="-78"/>
          </a:endParaRPr>
        </a:p>
      </dgm:t>
    </dgm:pt>
    <dgm:pt modelId="{14C39E74-9334-454F-9CAC-E2829DC9B1CD}" type="parTrans" cxnId="{2A1050B7-FE93-4E21-BB40-E0C392C14363}">
      <dgm:prSet/>
      <dgm:spPr/>
      <dgm:t>
        <a:bodyPr/>
        <a:lstStyle/>
        <a:p>
          <a:endParaRPr lang="en-US"/>
        </a:p>
      </dgm:t>
    </dgm:pt>
    <dgm:pt modelId="{D1E4C9F3-B31A-4754-92D1-CCDA7D6249BA}" type="sibTrans" cxnId="{2A1050B7-FE93-4E21-BB40-E0C392C14363}">
      <dgm:prSet/>
      <dgm:spPr/>
      <dgm:t>
        <a:bodyPr/>
        <a:lstStyle/>
        <a:p>
          <a:endParaRPr lang="en-US"/>
        </a:p>
      </dgm:t>
    </dgm:pt>
    <dgm:pt modelId="{EDE56454-B66A-40E8-8941-F3DA28F1AF14}" type="pres">
      <dgm:prSet presAssocID="{41D3C5A5-4797-43D7-BE70-ED27539F01CA}" presName="arrowDiagram" presStyleCnt="0">
        <dgm:presLayoutVars>
          <dgm:chMax val="5"/>
          <dgm:dir/>
          <dgm:resizeHandles val="exact"/>
        </dgm:presLayoutVars>
      </dgm:prSet>
      <dgm:spPr/>
    </dgm:pt>
    <dgm:pt modelId="{A942F2D1-3377-41AF-9470-EB0B15660011}" type="pres">
      <dgm:prSet presAssocID="{41D3C5A5-4797-43D7-BE70-ED27539F01CA}" presName="arrow" presStyleLbl="bgShp" presStyleIdx="0" presStyleCnt="1" custLinFactNeighborX="-2459" custLinFactNeighborY="11639"/>
      <dgm:spPr/>
    </dgm:pt>
    <dgm:pt modelId="{1943EEE9-EAD4-4A43-8599-A6D9466E4304}" type="pres">
      <dgm:prSet presAssocID="{41D3C5A5-4797-43D7-BE70-ED27539F01CA}" presName="arrowDiagram3" presStyleCnt="0"/>
      <dgm:spPr/>
    </dgm:pt>
    <dgm:pt modelId="{37203C04-6914-44FF-8F9E-E62C003C13F3}" type="pres">
      <dgm:prSet presAssocID="{8888049E-34FE-4BED-B418-1274AF5C25C5}" presName="bullet3a" presStyleLbl="node1" presStyleIdx="0" presStyleCnt="3" custLinFactX="10532" custLinFactY="73313" custLinFactNeighborX="100000" custLinFactNeighborY="100000"/>
      <dgm:spPr/>
    </dgm:pt>
    <dgm:pt modelId="{223A080B-5346-447A-8FA3-AB8B1A95AD78}" type="pres">
      <dgm:prSet presAssocID="{8888049E-34FE-4BED-B418-1274AF5C25C5}" presName="textBox3a" presStyleLbl="revTx" presStyleIdx="0" presStyleCnt="3" custScaleX="144703" custScaleY="64147" custLinFactNeighborX="-48288" custLinFactNeighborY="-63708">
        <dgm:presLayoutVars>
          <dgm:bulletEnabled val="1"/>
        </dgm:presLayoutVars>
      </dgm:prSet>
      <dgm:spPr/>
      <dgm:t>
        <a:bodyPr/>
        <a:lstStyle/>
        <a:p>
          <a:endParaRPr lang="en-US"/>
        </a:p>
      </dgm:t>
    </dgm:pt>
    <dgm:pt modelId="{DCF08943-E0CC-47EE-9761-F710B020BAA4}" type="pres">
      <dgm:prSet presAssocID="{ADE54633-4106-4090-A484-573866A047BC}" presName="bullet3b" presStyleLbl="node1" presStyleIdx="1" presStyleCnt="3" custLinFactX="48364" custLinFactNeighborX="100000" custLinFactNeighborY="91074"/>
      <dgm:spPr/>
    </dgm:pt>
    <dgm:pt modelId="{6DAF99AE-51F5-4ADD-8AC8-BFFE7EFE8922}" type="pres">
      <dgm:prSet presAssocID="{ADE54633-4106-4090-A484-573866A047BC}" presName="textBox3b" presStyleLbl="revTx" presStyleIdx="1" presStyleCnt="3" custScaleX="156475" custScaleY="39176" custLinFactNeighborX="-61790" custLinFactNeighborY="-63307">
        <dgm:presLayoutVars>
          <dgm:bulletEnabled val="1"/>
        </dgm:presLayoutVars>
      </dgm:prSet>
      <dgm:spPr/>
      <dgm:t>
        <a:bodyPr/>
        <a:lstStyle/>
        <a:p>
          <a:endParaRPr lang="en-US"/>
        </a:p>
      </dgm:t>
    </dgm:pt>
    <dgm:pt modelId="{429C406D-2CF3-47E3-8EEB-FF25BD8C5655}" type="pres">
      <dgm:prSet presAssocID="{0D77F780-2756-47FD-B184-5F428CA9BCAA}" presName="bullet3c" presStyleLbl="node1" presStyleIdx="2" presStyleCnt="3" custLinFactX="24027" custLinFactNeighborX="100000" custLinFactNeighborY="86178"/>
      <dgm:spPr/>
    </dgm:pt>
    <dgm:pt modelId="{59A90685-D421-4825-AA6E-25BF51A6A35A}" type="pres">
      <dgm:prSet presAssocID="{0D77F780-2756-47FD-B184-5F428CA9BCAA}" presName="textBox3c" presStyleLbl="revTx" presStyleIdx="2" presStyleCnt="3" custScaleX="138778" custScaleY="39694" custLinFactNeighborX="-15207" custLinFactNeighborY="-70028">
        <dgm:presLayoutVars>
          <dgm:bulletEnabled val="1"/>
        </dgm:presLayoutVars>
      </dgm:prSet>
      <dgm:spPr/>
      <dgm:t>
        <a:bodyPr/>
        <a:lstStyle/>
        <a:p>
          <a:endParaRPr lang="en-US"/>
        </a:p>
      </dgm:t>
    </dgm:pt>
  </dgm:ptLst>
  <dgm:cxnLst>
    <dgm:cxn modelId="{BA30645F-7313-4F09-9168-84D50BE668F1}" srcId="{41D3C5A5-4797-43D7-BE70-ED27539F01CA}" destId="{ADE54633-4106-4090-A484-573866A047BC}" srcOrd="1" destOrd="0" parTransId="{37D66665-B982-47F8-90B6-26D9EB24A966}" sibTransId="{1DD327A3-659D-4A81-A3DF-8C7117164282}"/>
    <dgm:cxn modelId="{EE884F0B-8B35-4FDA-86F9-FF16E524CC60}" type="presOf" srcId="{8888049E-34FE-4BED-B418-1274AF5C25C5}" destId="{223A080B-5346-447A-8FA3-AB8B1A95AD78}" srcOrd="0" destOrd="0" presId="urn:microsoft.com/office/officeart/2005/8/layout/arrow2"/>
    <dgm:cxn modelId="{09B6BD17-AE3C-44E2-A9BA-AF8484C5F87B}" srcId="{41D3C5A5-4797-43D7-BE70-ED27539F01CA}" destId="{8888049E-34FE-4BED-B418-1274AF5C25C5}" srcOrd="0" destOrd="0" parTransId="{632D1DBB-C2AA-4D46-88CA-C70489840065}" sibTransId="{B6CE9F18-A752-4C49-A346-02A6BC72F7D3}"/>
    <dgm:cxn modelId="{5A664868-E646-4FD2-99FE-49316D967DCF}" type="presOf" srcId="{ADE54633-4106-4090-A484-573866A047BC}" destId="{6DAF99AE-51F5-4ADD-8AC8-BFFE7EFE8922}" srcOrd="0" destOrd="0" presId="urn:microsoft.com/office/officeart/2005/8/layout/arrow2"/>
    <dgm:cxn modelId="{FF2F81D4-9A5C-423D-AD1A-3041CF48F790}" type="presOf" srcId="{41D3C5A5-4797-43D7-BE70-ED27539F01CA}" destId="{EDE56454-B66A-40E8-8941-F3DA28F1AF14}" srcOrd="0" destOrd="0" presId="urn:microsoft.com/office/officeart/2005/8/layout/arrow2"/>
    <dgm:cxn modelId="{71798E37-9E9E-4B53-8EF2-D73EC9401F02}" type="presOf" srcId="{0D77F780-2756-47FD-B184-5F428CA9BCAA}" destId="{59A90685-D421-4825-AA6E-25BF51A6A35A}" srcOrd="0" destOrd="0" presId="urn:microsoft.com/office/officeart/2005/8/layout/arrow2"/>
    <dgm:cxn modelId="{2A1050B7-FE93-4E21-BB40-E0C392C14363}" srcId="{41D3C5A5-4797-43D7-BE70-ED27539F01CA}" destId="{0D77F780-2756-47FD-B184-5F428CA9BCAA}" srcOrd="2" destOrd="0" parTransId="{14C39E74-9334-454F-9CAC-E2829DC9B1CD}" sibTransId="{D1E4C9F3-B31A-4754-92D1-CCDA7D6249BA}"/>
    <dgm:cxn modelId="{ED148DF9-AB30-450F-BCCF-6AD998B0C0E2}" type="presParOf" srcId="{EDE56454-B66A-40E8-8941-F3DA28F1AF14}" destId="{A942F2D1-3377-41AF-9470-EB0B15660011}" srcOrd="0" destOrd="0" presId="urn:microsoft.com/office/officeart/2005/8/layout/arrow2"/>
    <dgm:cxn modelId="{E435A124-AAC9-4310-A662-0DAAA94B6AD1}" type="presParOf" srcId="{EDE56454-B66A-40E8-8941-F3DA28F1AF14}" destId="{1943EEE9-EAD4-4A43-8599-A6D9466E4304}" srcOrd="1" destOrd="0" presId="urn:microsoft.com/office/officeart/2005/8/layout/arrow2"/>
    <dgm:cxn modelId="{320147A5-9EC1-425A-B94E-19404382C6E8}" type="presParOf" srcId="{1943EEE9-EAD4-4A43-8599-A6D9466E4304}" destId="{37203C04-6914-44FF-8F9E-E62C003C13F3}" srcOrd="0" destOrd="0" presId="urn:microsoft.com/office/officeart/2005/8/layout/arrow2"/>
    <dgm:cxn modelId="{50E1A674-12FC-460F-A3E7-2B7905FAC87B}" type="presParOf" srcId="{1943EEE9-EAD4-4A43-8599-A6D9466E4304}" destId="{223A080B-5346-447A-8FA3-AB8B1A95AD78}" srcOrd="1" destOrd="0" presId="urn:microsoft.com/office/officeart/2005/8/layout/arrow2"/>
    <dgm:cxn modelId="{B02E0BE1-9202-4E5E-9CE9-1894A7406107}" type="presParOf" srcId="{1943EEE9-EAD4-4A43-8599-A6D9466E4304}" destId="{DCF08943-E0CC-47EE-9761-F710B020BAA4}" srcOrd="2" destOrd="0" presId="urn:microsoft.com/office/officeart/2005/8/layout/arrow2"/>
    <dgm:cxn modelId="{7FB42BD4-2160-45F2-9224-D73AA040CD06}" type="presParOf" srcId="{1943EEE9-EAD4-4A43-8599-A6D9466E4304}" destId="{6DAF99AE-51F5-4ADD-8AC8-BFFE7EFE8922}" srcOrd="3" destOrd="0" presId="urn:microsoft.com/office/officeart/2005/8/layout/arrow2"/>
    <dgm:cxn modelId="{5C0FD9CD-5B2D-435C-9EB9-8995D2C55856}" type="presParOf" srcId="{1943EEE9-EAD4-4A43-8599-A6D9466E4304}" destId="{429C406D-2CF3-47E3-8EEB-FF25BD8C5655}" srcOrd="4" destOrd="0" presId="urn:microsoft.com/office/officeart/2005/8/layout/arrow2"/>
    <dgm:cxn modelId="{5E584B55-65F0-427D-8A1A-58E2A508BB25}" type="presParOf" srcId="{1943EEE9-EAD4-4A43-8599-A6D9466E4304}" destId="{59A90685-D421-4825-AA6E-25BF51A6A35A}" srcOrd="5" destOrd="0" presId="urn:microsoft.com/office/officeart/2005/8/layout/arrow2"/>
  </dgm:cxnLst>
  <dgm:bg/>
  <dgm:whole/>
</dgm:dataModel>
</file>

<file path=ppt/diagrams/layout1.xml><?xml version="1.0" encoding="utf-8"?>
<dgm:layoutDef xmlns:dgm="http://schemas.openxmlformats.org/drawingml/2006/diagram" xmlns:a="http://schemas.openxmlformats.org/drawingml/2006/main" uniqueId="urn:microsoft.com/office/officeart/2005/8/layout/arrow2">
  <dgm:title val=""/>
  <dgm:desc val=""/>
  <dgm:catLst>
    <dgm:cat type="process" pri="2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arrowDiagram">
    <dgm:varLst>
      <dgm:chMax val="5"/>
      <dgm:dir/>
      <dgm:resizeHandles val="exact"/>
    </dgm:varLst>
    <dgm:alg type="composite">
      <dgm:param type="ar" val="1.6"/>
    </dgm:alg>
    <dgm:shape xmlns:r="http://schemas.openxmlformats.org/officeDocument/2006/relationships" r:blip="">
      <dgm:adjLst/>
    </dgm:shape>
    <dgm:presOf/>
    <dgm:constrLst>
      <dgm:constr type="l" for="ch" forName="arrow"/>
      <dgm:constr type="t" for="ch" forName="arrow"/>
      <dgm:constr type="w" for="ch" forName="arrow" refType="w"/>
      <dgm:constr type="h" for="ch" forName="arrow" refType="h"/>
      <dgm:constr type="ctrX" for="ch" forName="arrowDiagram1" refType="w" fact="0.5"/>
      <dgm:constr type="ctrY" for="ch" forName="arrowDiagram1" refType="h" fact="0.5"/>
      <dgm:constr type="w" for="ch" forName="arrowDiagram1" refType="w"/>
      <dgm:constr type="h" for="ch" forName="arrowDiagram1" refType="h"/>
      <dgm:constr type="ctrX" for="ch" forName="arrowDiagram2" refType="w" fact="0.5"/>
      <dgm:constr type="ctrY" for="ch" forName="arrowDiagram2" refType="h" fact="0.5"/>
      <dgm:constr type="w" for="ch" forName="arrowDiagram2" refType="w"/>
      <dgm:constr type="h" for="ch" forName="arrowDiagram2" refType="h"/>
      <dgm:constr type="ctrX" for="ch" forName="arrowDiagram3" refType="w" fact="0.5"/>
      <dgm:constr type="ctrY" for="ch" forName="arrowDiagram3" refType="h" fact="0.5"/>
      <dgm:constr type="w" for="ch" forName="arrowDiagram3" refType="w"/>
      <dgm:constr type="h" for="ch" forName="arrowDiagram3" refType="h"/>
      <dgm:constr type="ctrX" for="ch" forName="arrowDiagram4" refType="w" fact="0.5"/>
      <dgm:constr type="ctrY" for="ch" forName="arrowDiagram4" refType="h" fact="0.5"/>
      <dgm:constr type="w" for="ch" forName="arrowDiagram4" refType="w"/>
      <dgm:constr type="h" for="ch" forName="arrowDiagram4" refType="h"/>
      <dgm:constr type="ctrX" for="ch" forName="arrowDiagram5" refType="w" fact="0.5"/>
      <dgm:constr type="ctrY" for="ch" forName="arrowDiagram5" refType="h" fact="0.5"/>
      <dgm:constr type="w" for="ch" forName="arrowDiagram5" refType="w"/>
      <dgm:constr type="h" for="ch" forName="arrowDiagram5" refType="h"/>
    </dgm:constrLst>
    <dgm:ruleLst/>
    <dgm:choose name="Name0">
      <dgm:if name="Name1" axis="ch" ptType="node" func="cnt" op="gte" val="1">
        <dgm:layoutNode name="arrow" styleLbl="bgShp">
          <dgm:alg type="sp"/>
          <dgm:shape xmlns:r="http://schemas.openxmlformats.org/officeDocument/2006/relationships" type="swooshArrow" r:blip="">
            <dgm:adjLst>
              <dgm:adj idx="2" val="0.25"/>
            </dgm:adjLst>
          </dgm:shape>
          <dgm:presOf/>
          <dgm:constrLst/>
          <dgm:ruleLst/>
        </dgm:layoutNode>
        <dgm:choose name="Name2">
          <dgm:if name="Name3" axis="ch" ptType="node" func="cnt" op="lt" val="1"/>
          <dgm:if name="Name4" axis="ch" ptType="node" func="cnt" op="equ" val="1">
            <dgm:layoutNode name="arrowDiagram1">
              <dgm:varLst>
                <dgm:bulletEnabled val="1"/>
              </dgm:varLst>
              <dgm:alg type="composite">
                <dgm:param type="vertAlign" val="none"/>
                <dgm:param type="horzAlign" val="none"/>
              </dgm:alg>
              <dgm:shape xmlns:r="http://schemas.openxmlformats.org/officeDocument/2006/relationships" r:blip="">
                <dgm:adjLst/>
              </dgm:shape>
              <dgm:presOf/>
              <dgm:constrLst>
                <dgm:constr type="ctrX" for="ch" forName="bullet1" refType="w" fact="0.8"/>
                <dgm:constr type="ctrY" for="ch" forName="bullet1" refType="h" fact="0.262"/>
                <dgm:constr type="w" for="ch" forName="bullet1" refType="w" fact="0.074"/>
                <dgm:constr type="h" for="ch" forName="bullet1" refType="w" refFor="ch" refForName="bullet1"/>
                <dgm:constr type="r" for="ch" forName="textBox1" refType="ctrX" refFor="ch" refForName="bullet1"/>
                <dgm:constr type="t" for="ch" forName="textBox1" refType="ctrY" refFor="ch" refForName="bullet1"/>
                <dgm:constr type="w" for="ch" forName="textBox1" refType="w" fact="0.4"/>
                <dgm:constr type="h" for="ch" forName="textBox1" refType="h" fact="0.738"/>
                <dgm:constr type="userA" refType="h" refFor="ch" refForName="bullet1" fact="0.53"/>
                <dgm:constr type="rMarg" for="ch" forName="textBox1" refType="userA" fact="2.834"/>
                <dgm:constr type="primFontSz" for="ch" ptType="node" op="equ" val="65"/>
              </dgm:constrLst>
              <dgm:ruleLst/>
              <dgm:forEach name="Name5" axis="ch" ptType="node" cnt="1">
                <dgm:layoutNode name="bullet1" styleLbl="node1">
                  <dgm:alg type="sp"/>
                  <dgm:shape xmlns:r="http://schemas.openxmlformats.org/officeDocument/2006/relationships" type="ellipse" r:blip="">
                    <dgm:adjLst/>
                  </dgm:shape>
                  <dgm:presOf/>
                  <dgm:constrLst/>
                  <dgm:ruleLst/>
                </dgm:layoutNode>
                <dgm:layoutNode name="textBox1" styleLbl="revTx">
                  <dgm:varLst>
                    <dgm:bulletEnabled val="1"/>
                  </dgm:varLst>
                  <dgm:alg type="tx">
                    <dgm:param type="txAnchorVert" val="t"/>
                    <dgm:param type="parTxLTRAlign" val="r"/>
                    <dgm:param type="parTxRTLAlign" val="r"/>
                  </dgm:alg>
                  <dgm:shape xmlns:r="http://schemas.openxmlformats.org/officeDocument/2006/relationships" type="round2DiagRect" r:blip="">
                    <dgm:adjLst/>
                  </dgm:shape>
                  <dgm:presOf axis="desOrSelf" ptType="node"/>
                  <dgm:constrLst>
                    <dgm:constr type="lMarg"/>
                    <dgm:constr type="tMarg"/>
                    <dgm:constr type="bMarg"/>
                  </dgm:constrLst>
                  <dgm:ruleLst>
                    <dgm:rule type="primFontSz" val="5" fact="NaN" max="NaN"/>
                  </dgm:ruleLst>
                </dgm:layoutNode>
              </dgm:forEach>
            </dgm:layoutNode>
          </dgm:if>
          <dgm:if name="Name6" axis="ch" ptType="node" func="cnt" op="equ" val="2">
            <dgm:layoutNode name="arrowDiagram2">
              <dgm:alg type="composite">
                <dgm:param type="vertAlign" val="none"/>
                <dgm:param type="horzAlign" val="none"/>
              </dgm:alg>
              <dgm:shape xmlns:r="http://schemas.openxmlformats.org/officeDocument/2006/relationships" r:blip="">
                <dgm:adjLst/>
              </dgm:shape>
              <dgm:presOf/>
              <dgm:choose name="Name7">
                <dgm:if name="Name8" func="var" arg="dir" op="equ" val="norm">
                  <dgm:constrLst>
                    <dgm:constr type="ctrX" for="ch" forName="bullet2a" refType="w" fact="0.25"/>
                    <dgm:constr type="ctrY" for="ch" forName="bullet2a" refType="h" fact="0.573"/>
                    <dgm:constr type="w" for="ch" forName="bullet2a" refType="w" fact="0.035"/>
                    <dgm:constr type="h" for="ch" forName="bullet2a" refType="w" refFor="ch" refForName="bullet2a"/>
                    <dgm:constr type="l" for="ch" forName="textBox2a" refType="ctrX" refFor="ch" refForName="bullet2a"/>
                    <dgm:constr type="t" for="ch" forName="textBox2a" refType="ctrY" refFor="ch" refForName="bullet2a"/>
                    <dgm:constr type="w" for="ch" forName="textBox2a" refType="w" fact="0.325"/>
                    <dgm:constr type="h" for="ch" forName="textBox2a" refType="h" fact="0.427"/>
                    <dgm:constr type="userA" refType="h" refFor="ch" refForName="bullet2a" fact="0.53"/>
                    <dgm:constr type="lMarg" for="ch" forName="textBox2a" refType="userA" fact="2.834"/>
                    <dgm:constr type="ctrX" for="ch" forName="bullet2b" refType="w" fact="0.585"/>
                    <dgm:constr type="ctrY" for="ch" forName="bullet2b" refType="h" fact="0.338"/>
                    <dgm:constr type="w" for="ch" forName="bullet2b" refType="w" fact="0.06"/>
                    <dgm:constr type="h" for="ch" forName="bullet2b" refType="w" refFor="ch" refForName="bullet2b"/>
                    <dgm:constr type="l" for="ch" forName="textBox2b" refType="ctrX" refFor="ch" refForName="bullet2b"/>
                    <dgm:constr type="t" for="ch" forName="textBox2b" refType="ctrY" refFor="ch" refForName="bullet2b"/>
                    <dgm:constr type="w" for="ch" forName="textBox2b" refType="w" fact="0.325"/>
                    <dgm:constr type="h" for="ch" forName="textBox2b" refType="h" fact="0.662"/>
                    <dgm:constr type="userB" refType="h" refFor="ch" refForName="bullet2b" fact="0.53"/>
                    <dgm:constr type="lMarg" for="ch" forName="textBox2b" refType="userB" fact="2.834"/>
                    <dgm:constr type="primFontSz" for="ch" ptType="node" op="equ" val="65"/>
                  </dgm:constrLst>
                </dgm:if>
                <dgm:else name="Name9">
                  <dgm:constrLst>
                    <dgm:constr type="ctrX" for="ch" forName="bullet2a" refType="w" fact="0.25"/>
                    <dgm:constr type="ctrY" for="ch" forName="bullet2a" refType="h" fact="0.573"/>
                    <dgm:constr type="w" for="ch" forName="bullet2a" refType="w" fact="0.035"/>
                    <dgm:constr type="h" for="ch" forName="bullet2a" refType="w" refFor="ch" refForName="bullet2a"/>
                    <dgm:constr type="r" for="ch" forName="textBox2a" refType="ctrX" refFor="ch" refForName="bullet2a"/>
                    <dgm:constr type="b" for="ch" forName="textBox2a" refType="ctrY" refFor="ch" refForName="bullet2a"/>
                    <dgm:constr type="w" for="ch" forName="textBox2a" refType="w" fact="0.25"/>
                    <dgm:constr type="h" for="ch" forName="textBox2a" refType="h" fact="0.573"/>
                    <dgm:constr type="userA" refType="h" refFor="ch" refForName="bullet2a" fact="0.53"/>
                    <dgm:constr type="rMarg" for="ch" forName="textBox2a" refType="userA" fact="2.834"/>
                    <dgm:constr type="ctrX" for="ch" forName="bullet2b" refType="w" fact="0.585"/>
                    <dgm:constr type="ctrY" for="ch" forName="bullet2b" refType="h" fact="0.338"/>
                    <dgm:constr type="w" for="ch" forName="bullet2b" refType="w" fact="0.06"/>
                    <dgm:constr type="h" for="ch" forName="bullet2b" refType="w" refFor="ch" refForName="bullet2b"/>
                    <dgm:constr type="r" for="ch" forName="textBox2b" refType="ctrX" refFor="ch" refForName="bullet2b"/>
                    <dgm:constr type="b" for="ch" forName="textBox2b" refType="ctrY" refFor="ch" refForName="bullet2b"/>
                    <dgm:constr type="w" for="ch" forName="textBox2b" refType="w" fact="0.28"/>
                    <dgm:constr type="h" for="ch" forName="textBox2b" refType="h" fact="0.338"/>
                    <dgm:constr type="userB" refType="h" refFor="ch" refForName="bullet2b" fact="0.53"/>
                    <dgm:constr type="rMarg" for="ch" forName="textBox2b" refType="userB" fact="2.834"/>
                    <dgm:constr type="primFontSz" for="ch" ptType="node" op="equ" val="65"/>
                  </dgm:constrLst>
                </dgm:else>
              </dgm:choose>
              <dgm:ruleLst/>
              <dgm:forEach name="Name10" axis="ch" ptType="node" cnt="1">
                <dgm:layoutNode name="bullet2a" styleLbl="node1">
                  <dgm:alg type="sp"/>
                  <dgm:shape xmlns:r="http://schemas.openxmlformats.org/officeDocument/2006/relationships" type="ellipse" r:blip="">
                    <dgm:adjLst/>
                  </dgm:shape>
                  <dgm:presOf/>
                  <dgm:constrLst/>
                  <dgm:ruleLst/>
                </dgm:layoutNode>
                <dgm:layoutNode name="textBox2a" styleLbl="revTx">
                  <dgm:varLst>
                    <dgm:bulletEnabled val="1"/>
                  </dgm:varLst>
                  <dgm:choose name="Name11">
                    <dgm:if name="Name12" func="var" arg="dir" op="equ" val="norm">
                      <dgm:choose name="Name13">
                        <dgm:if name="Name14" axis="root des" ptType="all node" func="maxDepth" op="gt" val="1">
                          <dgm:alg type="tx">
                            <dgm:param type="txAnchorVert" val="t"/>
                            <dgm:param type="parTxLTRAlign" val="l"/>
                            <dgm:param type="parTxRTLAlign" val="r"/>
                          </dgm:alg>
                        </dgm:if>
                        <dgm:else name="Name15">
                          <dgm:alg type="tx">
                            <dgm:param type="txAnchorVert" val="t"/>
                            <dgm:param type="parTxLTRAlign" val="l"/>
                            <dgm:param type="parTxRTLAlign" val="l"/>
                          </dgm:alg>
                        </dgm:else>
                      </dgm:choose>
                    </dgm:if>
                    <dgm:else name="Name16">
                      <dgm:choose name="Name17">
                        <dgm:if name="Name18" axis="root des" ptType="all node" func="maxDepth" op="gt" val="1">
                          <dgm:alg type="tx">
                            <dgm:param type="txAnchorVert" val="b"/>
                            <dgm:param type="txAnchorVertCh" val="b"/>
                            <dgm:param type="parTxLTRAlign" val="l"/>
                            <dgm:param type="parTxRTLAlign" val="r"/>
                          </dgm:alg>
                        </dgm:if>
                        <dgm:else name="Name19">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20">
                    <dgm:if name="Name21" func="var" arg="dir" op="equ" val="norm">
                      <dgm:constrLst>
                        <dgm:constr type="rMarg"/>
                        <dgm:constr type="tMarg"/>
                        <dgm:constr type="bMarg"/>
                      </dgm:constrLst>
                    </dgm:if>
                    <dgm:else name="Name22">
                      <dgm:constrLst>
                        <dgm:constr type="lMarg"/>
                        <dgm:constr type="tMarg"/>
                        <dgm:constr type="bMarg"/>
                      </dgm:constrLst>
                    </dgm:else>
                  </dgm:choose>
                  <dgm:ruleLst>
                    <dgm:rule type="primFontSz" val="5" fact="NaN" max="NaN"/>
                  </dgm:ruleLst>
                </dgm:layoutNode>
              </dgm:forEach>
              <dgm:forEach name="Name23" axis="ch" ptType="node" st="2" cnt="1">
                <dgm:layoutNode name="bullet2b" styleLbl="node1">
                  <dgm:alg type="sp"/>
                  <dgm:shape xmlns:r="http://schemas.openxmlformats.org/officeDocument/2006/relationships" type="ellipse" r:blip="">
                    <dgm:adjLst/>
                  </dgm:shape>
                  <dgm:presOf/>
                  <dgm:constrLst/>
                  <dgm:ruleLst/>
                </dgm:layoutNode>
                <dgm:layoutNode name="textBox2b" styleLbl="revTx">
                  <dgm:varLst>
                    <dgm:bulletEnabled val="1"/>
                  </dgm:varLst>
                  <dgm:choose name="Name24">
                    <dgm:if name="Name25" func="var" arg="dir" op="equ" val="norm">
                      <dgm:choose name="Name26">
                        <dgm:if name="Name27" axis="root des" ptType="all node" func="maxDepth" op="gt" val="1">
                          <dgm:alg type="tx">
                            <dgm:param type="txAnchorVert" val="t"/>
                            <dgm:param type="parTxLTRAlign" val="l"/>
                            <dgm:param type="parTxRTLAlign" val="r"/>
                          </dgm:alg>
                        </dgm:if>
                        <dgm:else name="Name28">
                          <dgm:alg type="tx">
                            <dgm:param type="txAnchorVert" val="t"/>
                            <dgm:param type="parTxLTRAlign" val="l"/>
                            <dgm:param type="parTxRTLAlign" val="l"/>
                          </dgm:alg>
                        </dgm:else>
                      </dgm:choose>
                    </dgm:if>
                    <dgm:else name="Name29">
                      <dgm:choose name="Name30">
                        <dgm:if name="Name31" axis="root des" ptType="all node" func="maxDepth" op="gt" val="1">
                          <dgm:alg type="tx">
                            <dgm:param type="txAnchorVert" val="b"/>
                            <dgm:param type="txAnchorVertCh" val="b"/>
                            <dgm:param type="parTxLTRAlign" val="l"/>
                            <dgm:param type="parTxRTLAlign" val="r"/>
                          </dgm:alg>
                        </dgm:if>
                        <dgm:else name="Name3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33">
                    <dgm:if name="Name34" func="var" arg="dir" op="equ" val="norm">
                      <dgm:constrLst>
                        <dgm:constr type="rMarg"/>
                        <dgm:constr type="tMarg"/>
                        <dgm:constr type="bMarg"/>
                      </dgm:constrLst>
                    </dgm:if>
                    <dgm:else name="Name35">
                      <dgm:constrLst>
                        <dgm:constr type="lMarg"/>
                        <dgm:constr type="tMarg"/>
                        <dgm:constr type="bMarg"/>
                      </dgm:constrLst>
                    </dgm:else>
                  </dgm:choose>
                  <dgm:ruleLst>
                    <dgm:rule type="primFontSz" val="5" fact="NaN" max="NaN"/>
                  </dgm:ruleLst>
                </dgm:layoutNode>
              </dgm:forEach>
            </dgm:layoutNode>
          </dgm:if>
          <dgm:if name="Name36" axis="ch" ptType="node" func="cnt" op="equ" val="3">
            <dgm:layoutNode name="arrowDiagram3">
              <dgm:alg type="composite">
                <dgm:param type="vertAlign" val="none"/>
                <dgm:param type="horzAlign" val="none"/>
              </dgm:alg>
              <dgm:shape xmlns:r="http://schemas.openxmlformats.org/officeDocument/2006/relationships" r:blip="">
                <dgm:adjLst/>
              </dgm:shape>
              <dgm:presOf/>
              <dgm:choose name="Name37">
                <dgm:if name="Name38" func="var" arg="dir" op="equ" val="norm">
                  <dgm:constrLst>
                    <dgm:constr type="ctrX" for="ch" forName="bullet3a" refType="w" fact="0.14"/>
                    <dgm:constr type="ctrY" for="ch" forName="bullet3a" refType="h" fact="0.711"/>
                    <dgm:constr type="w" for="ch" forName="bullet3a" refType="w" fact="0.026"/>
                    <dgm:constr type="h" for="ch" forName="bullet3a" refType="w" refFor="ch" refForName="bullet3a"/>
                    <dgm:constr type="l" for="ch" forName="textBox3a" refType="ctrX" refFor="ch" refForName="bullet3a"/>
                    <dgm:constr type="t" for="ch" forName="textBox3a" refType="ctrY" refFor="ch" refForName="bullet3a"/>
                    <dgm:constr type="w" for="ch" forName="textBox3a" refType="w" fact="0.233"/>
                    <dgm:constr type="h" for="ch" forName="textBox3a" refType="h" fact="0.289"/>
                    <dgm:constr type="userA" refType="h" refFor="ch" refForName="bullet3a" fact="0.53"/>
                    <dgm:constr type="lMarg" for="ch" forName="textBox3a" refType="userA" fact="2.834"/>
                    <dgm:constr type="ctrX" for="ch" forName="bullet3b" refType="w" fact="0.38"/>
                    <dgm:constr type="ctrY" for="ch" forName="bullet3b" refType="h" fact="0.456"/>
                    <dgm:constr type="w" for="ch" forName="bullet3b" refType="w" fact="0.047"/>
                    <dgm:constr type="h" for="ch" forName="bullet3b" refType="w" refFor="ch" refForName="bullet3b"/>
                    <dgm:constr type="l" for="ch" forName="textBox3b" refType="ctrX" refFor="ch" refForName="bullet3b"/>
                    <dgm:constr type="t" for="ch" forName="textBox3b" refType="ctrY" refFor="ch" refForName="bullet3b"/>
                    <dgm:constr type="w" for="ch" forName="textBox3b" refType="w" fact="0.24"/>
                    <dgm:constr type="h" for="ch" forName="textBox3b" refType="h" fact="0.544"/>
                    <dgm:constr type="userB" refType="h" refFor="ch" refForName="bullet3b" fact="0.53"/>
                    <dgm:constr type="lMarg" for="ch" forName="textBox3b" refType="userB" fact="2.834"/>
                    <dgm:constr type="ctrX" for="ch" forName="bullet3c" refType="w" fact="0.665"/>
                    <dgm:constr type="ctrY" for="ch" forName="bullet3c" refType="h" fact="0.305"/>
                    <dgm:constr type="w" for="ch" forName="bullet3c" refType="w" fact="0.065"/>
                    <dgm:constr type="h" for="ch" forName="bullet3c" refType="w" refFor="ch" refForName="bullet3c"/>
                    <dgm:constr type="l" for="ch" forName="textBox3c" refType="ctrX" refFor="ch" refForName="bullet3c"/>
                    <dgm:constr type="t" for="ch" forName="textBox3c" refType="ctrY" refFor="ch" refForName="bullet3c"/>
                    <dgm:constr type="w" for="ch" forName="textBox3c" refType="w" fact="0.24"/>
                    <dgm:constr type="h" for="ch" forName="textBox3c" refType="h" fact="0.695"/>
                    <dgm:constr type="userC" refType="h" refFor="ch" refForName="bullet3c" fact="0.53"/>
                    <dgm:constr type="lMarg" for="ch" forName="textBox3c" refType="userC" fact="2.834"/>
                    <dgm:constr type="primFontSz" for="ch" ptType="node" op="equ" val="65"/>
                  </dgm:constrLst>
                </dgm:if>
                <dgm:else name="Name39">
                  <dgm:constrLst>
                    <dgm:constr type="ctrX" for="ch" forName="bullet3a" refType="w" fact="0.14"/>
                    <dgm:constr type="ctrY" for="ch" forName="bullet3a" refType="h" fact="0.711"/>
                    <dgm:constr type="w" for="ch" forName="bullet3a" refType="w" fact="0.026"/>
                    <dgm:constr type="h" for="ch" forName="bullet3a" refType="w" refFor="ch" refForName="bullet3a"/>
                    <dgm:constr type="r" for="ch" forName="textBox3a" refType="ctrX" refFor="ch" refForName="bullet3a"/>
                    <dgm:constr type="b" for="ch" forName="textBox3a" refType="ctrY" refFor="ch" refForName="bullet3a"/>
                    <dgm:constr type="w" for="ch" forName="textBox3a" refType="w" fact="0.14"/>
                    <dgm:constr type="h" for="ch" forName="textBox3a" refType="h" fact="0.711"/>
                    <dgm:constr type="userA" refType="h" refFor="ch" refForName="bullet3a" fact="0.53"/>
                    <dgm:constr type="rMarg" for="ch" forName="textBox3a" refType="userA" fact="2.834"/>
                    <dgm:constr type="ctrX" for="ch" forName="bullet3b" refType="w" fact="0.38"/>
                    <dgm:constr type="ctrY" for="ch" forName="bullet3b" refType="h" fact="0.456"/>
                    <dgm:constr type="w" for="ch" forName="bullet3b" refType="w" fact="0.047"/>
                    <dgm:constr type="h" for="ch" forName="bullet3b" refType="w" refFor="ch" refForName="bullet3b"/>
                    <dgm:constr type="r" for="ch" forName="textBox3b" refType="ctrX" refFor="ch" refForName="bullet3b"/>
                    <dgm:constr type="b" for="ch" forName="textBox3b" refType="ctrY" refFor="ch" refForName="bullet3b"/>
                    <dgm:constr type="w" for="ch" forName="textBox3b" refType="w" fact="0.24"/>
                    <dgm:constr type="h" for="ch" forName="textBox3b" refType="h" fact="0.456"/>
                    <dgm:constr type="userB" refType="h" refFor="ch" refForName="bullet3b" fact="0.53"/>
                    <dgm:constr type="rMarg" for="ch" forName="textBox3b" refType="userB" fact="2.834"/>
                    <dgm:constr type="ctrX" for="ch" forName="bullet3c" refType="w" fact="0.665"/>
                    <dgm:constr type="ctrY" for="ch" forName="bullet3c" refType="h" fact="0.305"/>
                    <dgm:constr type="w" for="ch" forName="bullet3c" refType="w" fact="0.065"/>
                    <dgm:constr type="h" for="ch" forName="bullet3c" refType="w" refFor="ch" refForName="bullet3c"/>
                    <dgm:constr type="r" for="ch" forName="textBox3c" refType="ctrX" refFor="ch" refForName="bullet3c"/>
                    <dgm:constr type="b" for="ch" forName="textBox3c" refType="ctrY" refFor="ch" refForName="bullet3c"/>
                    <dgm:constr type="w" for="ch" forName="textBox3c" refType="w" fact="0.24"/>
                    <dgm:constr type="h" for="ch" forName="textBox3c" refType="h" fact="0.305"/>
                    <dgm:constr type="userC" refType="h" refFor="ch" refForName="bullet3c" fact="0.53"/>
                    <dgm:constr type="rMarg" for="ch" forName="textBox3c" refType="userC" fact="2.834"/>
                    <dgm:constr type="primFontSz" for="ch" ptType="node" op="equ" val="65"/>
                  </dgm:constrLst>
                </dgm:else>
              </dgm:choose>
              <dgm:ruleLst/>
              <dgm:forEach name="Name40" axis="ch" ptType="node" cnt="1">
                <dgm:layoutNode name="bullet3a" styleLbl="node1">
                  <dgm:alg type="sp"/>
                  <dgm:shape xmlns:r="http://schemas.openxmlformats.org/officeDocument/2006/relationships" type="ellipse" r:blip="">
                    <dgm:adjLst/>
                  </dgm:shape>
                  <dgm:presOf/>
                  <dgm:constrLst/>
                  <dgm:ruleLst/>
                </dgm:layoutNode>
                <dgm:layoutNode name="textBox3a" styleLbl="revTx">
                  <dgm:varLst>
                    <dgm:bulletEnabled val="1"/>
                  </dgm:varLst>
                  <dgm:choose name="Name41">
                    <dgm:if name="Name42" func="var" arg="dir" op="equ" val="norm">
                      <dgm:choose name="Name43">
                        <dgm:if name="Name44" axis="root des" ptType="all node" func="maxDepth" op="gt" val="1">
                          <dgm:alg type="tx">
                            <dgm:param type="txAnchorVert" val="t"/>
                            <dgm:param type="parTxLTRAlign" val="l"/>
                            <dgm:param type="parTxRTLAlign" val="r"/>
                          </dgm:alg>
                        </dgm:if>
                        <dgm:else name="Name45">
                          <dgm:alg type="tx">
                            <dgm:param type="txAnchorVert" val="t"/>
                            <dgm:param type="parTxLTRAlign" val="l"/>
                            <dgm:param type="parTxRTLAlign" val="l"/>
                          </dgm:alg>
                        </dgm:else>
                      </dgm:choose>
                    </dgm:if>
                    <dgm:else name="Name46">
                      <dgm:choose name="Name47">
                        <dgm:if name="Name48" axis="root des" ptType="all node" func="maxDepth" op="gt" val="1">
                          <dgm:alg type="tx">
                            <dgm:param type="txAnchorVert" val="b"/>
                            <dgm:param type="txAnchorVertCh" val="b"/>
                            <dgm:param type="parTxLTRAlign" val="l"/>
                            <dgm:param type="parTxRTLAlign" val="r"/>
                          </dgm:alg>
                        </dgm:if>
                        <dgm:else name="Name49">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50">
                    <dgm:if name="Name51" func="var" arg="dir" op="equ" val="norm">
                      <dgm:constrLst>
                        <dgm:constr type="rMarg"/>
                        <dgm:constr type="tMarg"/>
                        <dgm:constr type="bMarg"/>
                      </dgm:constrLst>
                    </dgm:if>
                    <dgm:else name="Name52">
                      <dgm:constrLst>
                        <dgm:constr type="lMarg"/>
                        <dgm:constr type="tMarg"/>
                        <dgm:constr type="bMarg"/>
                      </dgm:constrLst>
                    </dgm:else>
                  </dgm:choose>
                  <dgm:ruleLst>
                    <dgm:rule type="primFontSz" val="5" fact="NaN" max="NaN"/>
                  </dgm:ruleLst>
                </dgm:layoutNode>
              </dgm:forEach>
              <dgm:forEach name="Name53" axis="ch" ptType="node" st="2" cnt="1">
                <dgm:layoutNode name="bullet3b" styleLbl="node1">
                  <dgm:alg type="sp"/>
                  <dgm:shape xmlns:r="http://schemas.openxmlformats.org/officeDocument/2006/relationships" type="ellipse" r:blip="">
                    <dgm:adjLst/>
                  </dgm:shape>
                  <dgm:presOf/>
                  <dgm:constrLst/>
                  <dgm:ruleLst/>
                </dgm:layoutNode>
                <dgm:layoutNode name="textBox3b" styleLbl="revTx">
                  <dgm:varLst>
                    <dgm:bulletEnabled val="1"/>
                  </dgm:varLst>
                  <dgm:choose name="Name54">
                    <dgm:if name="Name55" func="var" arg="dir" op="equ" val="norm">
                      <dgm:choose name="Name56">
                        <dgm:if name="Name57" axis="root des" ptType="all node" func="maxDepth" op="gt" val="1">
                          <dgm:alg type="tx">
                            <dgm:param type="txAnchorVert" val="t"/>
                            <dgm:param type="parTxLTRAlign" val="l"/>
                            <dgm:param type="parTxRTLAlign" val="r"/>
                          </dgm:alg>
                        </dgm:if>
                        <dgm:else name="Name58">
                          <dgm:alg type="tx">
                            <dgm:param type="txAnchorVert" val="t"/>
                            <dgm:param type="parTxLTRAlign" val="l"/>
                            <dgm:param type="parTxRTLAlign" val="l"/>
                          </dgm:alg>
                        </dgm:else>
                      </dgm:choose>
                    </dgm:if>
                    <dgm:else name="Name59">
                      <dgm:choose name="Name60">
                        <dgm:if name="Name61" axis="root des" ptType="all node" func="maxDepth" op="gt" val="1">
                          <dgm:alg type="tx">
                            <dgm:param type="txAnchorVert" val="b"/>
                            <dgm:param type="txAnchorVertCh" val="b"/>
                            <dgm:param type="parTxLTRAlign" val="l"/>
                            <dgm:param type="parTxRTLAlign" val="r"/>
                          </dgm:alg>
                        </dgm:if>
                        <dgm:else name="Name6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63">
                    <dgm:if name="Name64" func="var" arg="dir" op="equ" val="norm">
                      <dgm:constrLst>
                        <dgm:constr type="rMarg"/>
                        <dgm:constr type="tMarg"/>
                        <dgm:constr type="bMarg"/>
                      </dgm:constrLst>
                    </dgm:if>
                    <dgm:else name="Name65">
                      <dgm:constrLst>
                        <dgm:constr type="lMarg"/>
                        <dgm:constr type="tMarg"/>
                        <dgm:constr type="bMarg"/>
                      </dgm:constrLst>
                    </dgm:else>
                  </dgm:choose>
                  <dgm:ruleLst>
                    <dgm:rule type="primFontSz" val="5" fact="NaN" max="NaN"/>
                  </dgm:ruleLst>
                </dgm:layoutNode>
              </dgm:forEach>
              <dgm:forEach name="Name66" axis="ch" ptType="node" st="3" cnt="1">
                <dgm:layoutNode name="bullet3c" styleLbl="node1">
                  <dgm:alg type="sp"/>
                  <dgm:shape xmlns:r="http://schemas.openxmlformats.org/officeDocument/2006/relationships" type="ellipse" r:blip="">
                    <dgm:adjLst/>
                  </dgm:shape>
                  <dgm:presOf/>
                  <dgm:constrLst/>
                  <dgm:ruleLst/>
                </dgm:layoutNode>
                <dgm:layoutNode name="textBox3c" styleLbl="revTx">
                  <dgm:varLst>
                    <dgm:bulletEnabled val="1"/>
                  </dgm:varLst>
                  <dgm:choose name="Name67">
                    <dgm:if name="Name68" func="var" arg="dir" op="equ" val="norm">
                      <dgm:choose name="Name69">
                        <dgm:if name="Name70" axis="root des" ptType="all node" func="maxDepth" op="gt" val="1">
                          <dgm:alg type="tx">
                            <dgm:param type="txAnchorVert" val="t"/>
                            <dgm:param type="parTxLTRAlign" val="l"/>
                            <dgm:param type="parTxRTLAlign" val="r"/>
                          </dgm:alg>
                        </dgm:if>
                        <dgm:else name="Name71">
                          <dgm:alg type="tx">
                            <dgm:param type="txAnchorVert" val="t"/>
                            <dgm:param type="parTxLTRAlign" val="l"/>
                            <dgm:param type="parTxRTLAlign" val="l"/>
                          </dgm:alg>
                        </dgm:else>
                      </dgm:choose>
                    </dgm:if>
                    <dgm:else name="Name72">
                      <dgm:choose name="Name73">
                        <dgm:if name="Name74" axis="root des" ptType="all node" func="maxDepth" op="gt" val="1">
                          <dgm:alg type="tx">
                            <dgm:param type="txAnchorVert" val="b"/>
                            <dgm:param type="txAnchorVertCh" val="b"/>
                            <dgm:param type="parTxLTRAlign" val="l"/>
                            <dgm:param type="parTxRTLAlign" val="r"/>
                          </dgm:alg>
                        </dgm:if>
                        <dgm:else name="Name75">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76">
                    <dgm:if name="Name77" func="var" arg="dir" op="equ" val="norm">
                      <dgm:constrLst>
                        <dgm:constr type="rMarg"/>
                        <dgm:constr type="tMarg"/>
                        <dgm:constr type="bMarg"/>
                      </dgm:constrLst>
                    </dgm:if>
                    <dgm:else name="Name78">
                      <dgm:constrLst>
                        <dgm:constr type="lMarg"/>
                        <dgm:constr type="tMarg"/>
                        <dgm:constr type="bMarg"/>
                      </dgm:constrLst>
                    </dgm:else>
                  </dgm:choose>
                  <dgm:ruleLst>
                    <dgm:rule type="primFontSz" val="5" fact="NaN" max="NaN"/>
                  </dgm:ruleLst>
                </dgm:layoutNode>
              </dgm:forEach>
            </dgm:layoutNode>
          </dgm:if>
          <dgm:if name="Name79" axis="ch" ptType="node" func="cnt" op="equ" val="4">
            <dgm:layoutNode name="arrowDiagram4">
              <dgm:alg type="composite">
                <dgm:param type="vertAlign" val="none"/>
                <dgm:param type="horzAlign" val="none"/>
              </dgm:alg>
              <dgm:shape xmlns:r="http://schemas.openxmlformats.org/officeDocument/2006/relationships" r:blip="">
                <dgm:adjLst/>
              </dgm:shape>
              <dgm:presOf/>
              <dgm:choose name="Name80">
                <dgm:if name="Name81" func="var" arg="dir" op="equ" val="norm">
                  <dgm:constrLst>
                    <dgm:constr type="ctrX" for="ch" forName="bullet4a" refType="w" fact="0.11"/>
                    <dgm:constr type="ctrY" for="ch" forName="bullet4a" refType="h" fact="0.762"/>
                    <dgm:constr type="w" for="ch" forName="bullet4a" refType="w" fact="0.023"/>
                    <dgm:constr type="h" for="ch" forName="bullet4a" refType="w" refFor="ch" refForName="bullet4a"/>
                    <dgm:constr type="l" for="ch" forName="textBox4a" refType="ctrX" refFor="ch" refForName="bullet4a"/>
                    <dgm:constr type="t" for="ch" forName="textBox4a" refType="ctrY" refFor="ch" refForName="bullet4a"/>
                    <dgm:constr type="w" for="ch" forName="textBox4a" refType="w" fact="0.171"/>
                    <dgm:constr type="h" for="ch" forName="textBox4a" refType="h" fact="0.238"/>
                    <dgm:constr type="userA" refType="h" refFor="ch" refForName="bullet4a" fact="0.53"/>
                    <dgm:constr type="lMarg" for="ch" forName="textBox4a" refType="userA" fact="2.834"/>
                    <dgm:constr type="ctrX" for="ch" forName="bullet4b" refType="w" fact="0.281"/>
                    <dgm:constr type="ctrY" for="ch" forName="bullet4b" refType="h" fact="0.543"/>
                    <dgm:constr type="w" for="ch" forName="bullet4b" refType="w" fact="0.04"/>
                    <dgm:constr type="h" for="ch" forName="bullet4b" refType="w" refFor="ch" refForName="bullet4b"/>
                    <dgm:constr type="l" for="ch" forName="textBox4b" refType="ctrX" refFor="ch" refForName="bullet4b"/>
                    <dgm:constr type="t" for="ch" forName="textBox4b" refType="ctrY" refFor="ch" refForName="bullet4b"/>
                    <dgm:constr type="w" for="ch" forName="textBox4b" refType="w" fact="0.21"/>
                    <dgm:constr type="h" for="ch" forName="textBox4b" refType="h" fact="0.457"/>
                    <dgm:constr type="userB" refType="h" refFor="ch" refForName="bullet4b" fact="0.53"/>
                    <dgm:constr type="lMarg" for="ch" forName="textBox4b" refType="userB" fact="2.834"/>
                    <dgm:constr type="ctrX" for="ch" forName="bullet4c" refType="w" fact="0.495"/>
                    <dgm:constr type="ctrY" for="ch" forName="bullet4c" refType="h" fact="0.382"/>
                    <dgm:constr type="w" for="ch" forName="bullet4c" refType="w" fact="0.053"/>
                    <dgm:constr type="h" for="ch" forName="bullet4c" refType="w" refFor="ch" refForName="bullet4c"/>
                    <dgm:constr type="l" for="ch" forName="textBox4c" refType="ctrX" refFor="ch" refForName="bullet4c"/>
                    <dgm:constr type="t" for="ch" forName="textBox4c" refType="ctrY" refFor="ch" refForName="bullet4c"/>
                    <dgm:constr type="w" for="ch" forName="textBox4c" refType="w" fact="0.21"/>
                    <dgm:constr type="h" for="ch" forName="textBox4c" refType="h" fact="0.618"/>
                    <dgm:constr type="userC" refType="h" refFor="ch" refForName="bullet4c" fact="0.53"/>
                    <dgm:constr type="lMarg" for="ch" forName="textBox4c" refType="userC" fact="2.834"/>
                    <dgm:constr type="ctrX" for="ch" forName="bullet4d" refType="w" fact="0.73"/>
                    <dgm:constr type="ctrY" for="ch" forName="bullet4d" refType="h" fact="0.283"/>
                    <dgm:constr type="w" for="ch" forName="bullet4d" refType="w" fact="0.071"/>
                    <dgm:constr type="h" for="ch" forName="bullet4d" refType="w" refFor="ch" refForName="bullet4d"/>
                    <dgm:constr type="l" for="ch" forName="textBox4d" refType="ctrX" refFor="ch" refForName="bullet4d"/>
                    <dgm:constr type="t" for="ch" forName="textBox4d" refType="ctrY" refFor="ch" refForName="bullet4d"/>
                    <dgm:constr type="w" for="ch" forName="textBox4d" refType="w" fact="0.21"/>
                    <dgm:constr type="h" for="ch" forName="textBox4d" refType="h" fact="0.717"/>
                    <dgm:constr type="userD" refType="h" refFor="ch" refForName="bullet4d" fact="0.53"/>
                    <dgm:constr type="lMarg" for="ch" forName="textBox4d" refType="userD" fact="2.834"/>
                    <dgm:constr type="primFontSz" for="ch" ptType="node" op="equ" val="65"/>
                  </dgm:constrLst>
                </dgm:if>
                <dgm:else name="Name82">
                  <dgm:constrLst>
                    <dgm:constr type="ctrX" for="ch" forName="bullet4a" refType="w" fact="0.11"/>
                    <dgm:constr type="ctrY" for="ch" forName="bullet4a" refType="h" fact="0.762"/>
                    <dgm:constr type="w" for="ch" forName="bullet4a" refType="w" fact="0.023"/>
                    <dgm:constr type="h" for="ch" forName="bullet4a" refType="w" refFor="ch" refForName="bullet4a"/>
                    <dgm:constr type="r" for="ch" forName="textBox4a" refType="ctrX" refFor="ch" refForName="bullet4a"/>
                    <dgm:constr type="b" for="ch" forName="textBox4a" refType="ctrY" refFor="ch" refForName="bullet4a"/>
                    <dgm:constr type="w" for="ch" forName="textBox4a" refType="w" fact="0.11"/>
                    <dgm:constr type="h" for="ch" forName="textBox4a" refType="h" fact="0.762"/>
                    <dgm:constr type="userA" refType="h" refFor="ch" refForName="bullet4a" fact="0.53"/>
                    <dgm:constr type="rMarg" for="ch" forName="textBox4a" refType="userA" fact="2.834"/>
                    <dgm:constr type="ctrX" for="ch" forName="bullet4b" refType="w" fact="0.281"/>
                    <dgm:constr type="ctrY" for="ch" forName="bullet4b" refType="h" fact="0.543"/>
                    <dgm:constr type="w" for="ch" forName="bullet4b" refType="w" fact="0.04"/>
                    <dgm:constr type="h" for="ch" forName="bullet4b" refType="w" refFor="ch" refForName="bullet4b"/>
                    <dgm:constr type="r" for="ch" forName="textBox4b" refType="ctrX" refFor="ch" refForName="bullet4b"/>
                    <dgm:constr type="b" for="ch" forName="textBox4b" refType="ctrY" refFor="ch" refForName="bullet4b"/>
                    <dgm:constr type="w" for="ch" forName="textBox4b" refType="w" fact="0.171"/>
                    <dgm:constr type="h" for="ch" forName="textBox4b" refType="h" fact="0.543"/>
                    <dgm:constr type="userB" refType="h" refFor="ch" refForName="bullet4b" fact="0.53"/>
                    <dgm:constr type="rMarg" for="ch" forName="textBox4b" refType="userB" fact="2.834"/>
                    <dgm:constr type="ctrX" for="ch" forName="bullet4c" refType="w" fact="0.495"/>
                    <dgm:constr type="ctrY" for="ch" forName="bullet4c" refType="h" fact="0.382"/>
                    <dgm:constr type="w" for="ch" forName="bullet4c" refType="w" fact="0.053"/>
                    <dgm:constr type="h" for="ch" forName="bullet4c" refType="w" refFor="ch" refForName="bullet4c"/>
                    <dgm:constr type="r" for="ch" forName="textBox4c" refType="ctrX" refFor="ch" refForName="bullet4c"/>
                    <dgm:constr type="b" for="ch" forName="textBox4c" refType="ctrY" refFor="ch" refForName="bullet4c"/>
                    <dgm:constr type="w" for="ch" forName="textBox4c" refType="w" fact="0.21"/>
                    <dgm:constr type="h" for="ch" forName="textBox4c" refType="h" fact="0.382"/>
                    <dgm:constr type="userC" refType="h" refFor="ch" refForName="bullet4c" fact="0.53"/>
                    <dgm:constr type="rMarg" for="ch" forName="textBox4c" refType="userC" fact="2.834"/>
                    <dgm:constr type="ctrX" for="ch" forName="bullet4d" refType="w" fact="0.73"/>
                    <dgm:constr type="ctrY" for="ch" forName="bullet4d" refType="h" fact="0.283"/>
                    <dgm:constr type="w" for="ch" forName="bullet4d" refType="w" fact="0.071"/>
                    <dgm:constr type="h" for="ch" forName="bullet4d" refType="w" refFor="ch" refForName="bullet4d"/>
                    <dgm:constr type="r" for="ch" forName="textBox4d" refType="ctrX" refFor="ch" refForName="bullet4d"/>
                    <dgm:constr type="b" for="ch" forName="textBox4d" refType="ctrY" refFor="ch" refForName="bullet4d"/>
                    <dgm:constr type="w" for="ch" forName="textBox4d" refType="w" fact="0.21"/>
                    <dgm:constr type="h" for="ch" forName="textBox4d" refType="h" fact="0.283"/>
                    <dgm:constr type="userD" refType="h" refFor="ch" refForName="bullet4d" fact="0.53"/>
                    <dgm:constr type="rMarg" for="ch" forName="textBox4d" refType="userD" fact="2.834"/>
                    <dgm:constr type="primFontSz" for="ch" ptType="node" op="equ" val="65"/>
                  </dgm:constrLst>
                </dgm:else>
              </dgm:choose>
              <dgm:ruleLst/>
              <dgm:forEach name="Name83" axis="ch" ptType="node" cnt="1">
                <dgm:layoutNode name="bullet4a" styleLbl="node1">
                  <dgm:alg type="sp"/>
                  <dgm:shape xmlns:r="http://schemas.openxmlformats.org/officeDocument/2006/relationships" type="ellipse" r:blip="">
                    <dgm:adjLst/>
                  </dgm:shape>
                  <dgm:presOf/>
                  <dgm:constrLst/>
                  <dgm:ruleLst/>
                </dgm:layoutNode>
                <dgm:layoutNode name="textBox4a" styleLbl="revTx">
                  <dgm:varLst>
                    <dgm:bulletEnabled val="1"/>
                  </dgm:varLst>
                  <dgm:choose name="Name84">
                    <dgm:if name="Name85" func="var" arg="dir" op="equ" val="norm">
                      <dgm:choose name="Name86">
                        <dgm:if name="Name87" axis="root des" ptType="all node" func="maxDepth" op="gt" val="1">
                          <dgm:alg type="tx">
                            <dgm:param type="txAnchorVert" val="t"/>
                            <dgm:param type="parTxLTRAlign" val="l"/>
                            <dgm:param type="parTxRTLAlign" val="r"/>
                          </dgm:alg>
                        </dgm:if>
                        <dgm:else name="Name88">
                          <dgm:alg type="tx">
                            <dgm:param type="txAnchorVert" val="t"/>
                            <dgm:param type="parTxLTRAlign" val="l"/>
                            <dgm:param type="parTxRTLAlign" val="l"/>
                          </dgm:alg>
                        </dgm:else>
                      </dgm:choose>
                    </dgm:if>
                    <dgm:else name="Name89">
                      <dgm:choose name="Name90">
                        <dgm:if name="Name91" axis="root des" ptType="all node" func="maxDepth" op="gt" val="1">
                          <dgm:alg type="tx">
                            <dgm:param type="txAnchorVert" val="b"/>
                            <dgm:param type="txAnchorVertCh" val="b"/>
                            <dgm:param type="parTxLTRAlign" val="l"/>
                            <dgm:param type="parTxRTLAlign" val="r"/>
                          </dgm:alg>
                        </dgm:if>
                        <dgm:else name="Name9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93">
                    <dgm:if name="Name94" func="var" arg="dir" op="equ" val="norm">
                      <dgm:constrLst>
                        <dgm:constr type="rMarg"/>
                        <dgm:constr type="tMarg"/>
                        <dgm:constr type="bMarg"/>
                      </dgm:constrLst>
                    </dgm:if>
                    <dgm:else name="Name95">
                      <dgm:constrLst>
                        <dgm:constr type="lMarg"/>
                        <dgm:constr type="tMarg"/>
                        <dgm:constr type="bMarg"/>
                      </dgm:constrLst>
                    </dgm:else>
                  </dgm:choose>
                  <dgm:ruleLst>
                    <dgm:rule type="primFontSz" val="5" fact="NaN" max="NaN"/>
                  </dgm:ruleLst>
                </dgm:layoutNode>
              </dgm:forEach>
              <dgm:forEach name="Name96" axis="ch" ptType="node" st="2" cnt="1">
                <dgm:layoutNode name="bullet4b" styleLbl="node1">
                  <dgm:alg type="sp"/>
                  <dgm:shape xmlns:r="http://schemas.openxmlformats.org/officeDocument/2006/relationships" type="ellipse" r:blip="">
                    <dgm:adjLst/>
                  </dgm:shape>
                  <dgm:presOf/>
                  <dgm:constrLst/>
                  <dgm:ruleLst/>
                </dgm:layoutNode>
                <dgm:layoutNode name="textBox4b" styleLbl="revTx">
                  <dgm:varLst>
                    <dgm:bulletEnabled val="1"/>
                  </dgm:varLst>
                  <dgm:choose name="Name97">
                    <dgm:if name="Name98" func="var" arg="dir" op="equ" val="norm">
                      <dgm:choose name="Name99">
                        <dgm:if name="Name100" axis="root des" ptType="all node" func="maxDepth" op="gt" val="1">
                          <dgm:alg type="tx">
                            <dgm:param type="txAnchorVert" val="t"/>
                            <dgm:param type="parTxLTRAlign" val="l"/>
                            <dgm:param type="parTxRTLAlign" val="r"/>
                          </dgm:alg>
                        </dgm:if>
                        <dgm:else name="Name101">
                          <dgm:alg type="tx">
                            <dgm:param type="txAnchorVert" val="t"/>
                            <dgm:param type="parTxLTRAlign" val="l"/>
                            <dgm:param type="parTxRTLAlign" val="l"/>
                          </dgm:alg>
                        </dgm:else>
                      </dgm:choose>
                    </dgm:if>
                    <dgm:else name="Name102">
                      <dgm:choose name="Name103">
                        <dgm:if name="Name104" axis="root des" ptType="all node" func="maxDepth" op="gt" val="1">
                          <dgm:alg type="tx">
                            <dgm:param type="txAnchorVert" val="b"/>
                            <dgm:param type="txAnchorVertCh" val="b"/>
                            <dgm:param type="parTxLTRAlign" val="l"/>
                            <dgm:param type="parTxRTLAlign" val="r"/>
                          </dgm:alg>
                        </dgm:if>
                        <dgm:else name="Name105">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06">
                    <dgm:if name="Name107" func="var" arg="dir" op="equ" val="norm">
                      <dgm:constrLst>
                        <dgm:constr type="rMarg"/>
                        <dgm:constr type="tMarg"/>
                        <dgm:constr type="bMarg"/>
                      </dgm:constrLst>
                    </dgm:if>
                    <dgm:else name="Name108">
                      <dgm:constrLst>
                        <dgm:constr type="lMarg"/>
                        <dgm:constr type="tMarg"/>
                        <dgm:constr type="bMarg"/>
                      </dgm:constrLst>
                    </dgm:else>
                  </dgm:choose>
                  <dgm:ruleLst>
                    <dgm:rule type="primFontSz" val="5" fact="NaN" max="NaN"/>
                  </dgm:ruleLst>
                </dgm:layoutNode>
              </dgm:forEach>
              <dgm:forEach name="Name109" axis="ch" ptType="node" st="3" cnt="1">
                <dgm:layoutNode name="bullet4c" styleLbl="node1">
                  <dgm:alg type="sp"/>
                  <dgm:shape xmlns:r="http://schemas.openxmlformats.org/officeDocument/2006/relationships" type="ellipse" r:blip="">
                    <dgm:adjLst/>
                  </dgm:shape>
                  <dgm:presOf/>
                  <dgm:constrLst/>
                  <dgm:ruleLst/>
                </dgm:layoutNode>
                <dgm:layoutNode name="textBox4c" styleLbl="revTx">
                  <dgm:varLst>
                    <dgm:bulletEnabled val="1"/>
                  </dgm:varLst>
                  <dgm:choose name="Name110">
                    <dgm:if name="Name111" func="var" arg="dir" op="equ" val="norm">
                      <dgm:choose name="Name112">
                        <dgm:if name="Name113" axis="root des" ptType="all node" func="maxDepth" op="gt" val="1">
                          <dgm:alg type="tx">
                            <dgm:param type="txAnchorVert" val="t"/>
                            <dgm:param type="parTxLTRAlign" val="l"/>
                            <dgm:param type="parTxRTLAlign" val="r"/>
                          </dgm:alg>
                        </dgm:if>
                        <dgm:else name="Name114">
                          <dgm:alg type="tx">
                            <dgm:param type="txAnchorVert" val="t"/>
                            <dgm:param type="parTxLTRAlign" val="l"/>
                            <dgm:param type="parTxRTLAlign" val="l"/>
                          </dgm:alg>
                        </dgm:else>
                      </dgm:choose>
                    </dgm:if>
                    <dgm:else name="Name115">
                      <dgm:choose name="Name116">
                        <dgm:if name="Name117" axis="root des" ptType="all node" func="maxDepth" op="gt" val="1">
                          <dgm:alg type="tx">
                            <dgm:param type="txAnchorVert" val="b"/>
                            <dgm:param type="txAnchorVertCh" val="b"/>
                            <dgm:param type="parTxLTRAlign" val="l"/>
                            <dgm:param type="parTxRTLAlign" val="r"/>
                          </dgm:alg>
                        </dgm:if>
                        <dgm:else name="Name118">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19">
                    <dgm:if name="Name120" func="var" arg="dir" op="equ" val="norm">
                      <dgm:constrLst>
                        <dgm:constr type="rMarg"/>
                        <dgm:constr type="tMarg"/>
                        <dgm:constr type="bMarg"/>
                      </dgm:constrLst>
                    </dgm:if>
                    <dgm:else name="Name121">
                      <dgm:constrLst>
                        <dgm:constr type="lMarg"/>
                        <dgm:constr type="tMarg"/>
                        <dgm:constr type="bMarg"/>
                      </dgm:constrLst>
                    </dgm:else>
                  </dgm:choose>
                  <dgm:ruleLst>
                    <dgm:rule type="primFontSz" val="5" fact="NaN" max="NaN"/>
                  </dgm:ruleLst>
                </dgm:layoutNode>
              </dgm:forEach>
              <dgm:forEach name="Name122" axis="ch" ptType="node" st="4" cnt="1">
                <dgm:layoutNode name="bullet4d" styleLbl="node1">
                  <dgm:alg type="sp"/>
                  <dgm:shape xmlns:r="http://schemas.openxmlformats.org/officeDocument/2006/relationships" type="ellipse" r:blip="">
                    <dgm:adjLst/>
                  </dgm:shape>
                  <dgm:presOf/>
                  <dgm:constrLst/>
                  <dgm:ruleLst/>
                </dgm:layoutNode>
                <dgm:layoutNode name="textBox4d" styleLbl="revTx">
                  <dgm:varLst>
                    <dgm:bulletEnabled val="1"/>
                  </dgm:varLst>
                  <dgm:choose name="Name123">
                    <dgm:if name="Name124" func="var" arg="dir" op="equ" val="norm">
                      <dgm:choose name="Name125">
                        <dgm:if name="Name126" axis="root des" ptType="all node" func="maxDepth" op="gt" val="1">
                          <dgm:alg type="tx">
                            <dgm:param type="txAnchorVert" val="t"/>
                            <dgm:param type="parTxLTRAlign" val="l"/>
                            <dgm:param type="parTxRTLAlign" val="r"/>
                          </dgm:alg>
                        </dgm:if>
                        <dgm:else name="Name127">
                          <dgm:alg type="tx">
                            <dgm:param type="txAnchorVert" val="t"/>
                            <dgm:param type="parTxLTRAlign" val="l"/>
                            <dgm:param type="parTxRTLAlign" val="l"/>
                          </dgm:alg>
                        </dgm:else>
                      </dgm:choose>
                    </dgm:if>
                    <dgm:else name="Name128">
                      <dgm:choose name="Name129">
                        <dgm:if name="Name130" axis="root des" ptType="all node" func="maxDepth" op="gt" val="1">
                          <dgm:alg type="tx">
                            <dgm:param type="txAnchorVert" val="b"/>
                            <dgm:param type="txAnchorVertCh" val="b"/>
                            <dgm:param type="parTxLTRAlign" val="l"/>
                            <dgm:param type="parTxRTLAlign" val="r"/>
                          </dgm:alg>
                        </dgm:if>
                        <dgm:else name="Name131">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32">
                    <dgm:if name="Name133" func="var" arg="dir" op="equ" val="norm">
                      <dgm:constrLst>
                        <dgm:constr type="rMarg"/>
                        <dgm:constr type="tMarg"/>
                        <dgm:constr type="bMarg"/>
                      </dgm:constrLst>
                    </dgm:if>
                    <dgm:else name="Name134">
                      <dgm:constrLst>
                        <dgm:constr type="lMarg"/>
                        <dgm:constr type="tMarg"/>
                        <dgm:constr type="bMarg"/>
                      </dgm:constrLst>
                    </dgm:else>
                  </dgm:choose>
                  <dgm:ruleLst>
                    <dgm:rule type="primFontSz" val="5" fact="NaN" max="NaN"/>
                  </dgm:ruleLst>
                </dgm:layoutNode>
              </dgm:forEach>
            </dgm:layoutNode>
          </dgm:if>
          <dgm:else name="Name135">
            <dgm:layoutNode name="arrowDiagram5">
              <dgm:alg type="composite">
                <dgm:param type="vertAlign" val="none"/>
                <dgm:param type="horzAlign" val="none"/>
              </dgm:alg>
              <dgm:shape xmlns:r="http://schemas.openxmlformats.org/officeDocument/2006/relationships" r:blip="">
                <dgm:adjLst/>
              </dgm:shape>
              <dgm:presOf/>
              <dgm:choose name="Name136">
                <dgm:if name="Name137" func="var" arg="dir" op="equ" val="norm">
                  <dgm:constrLst>
                    <dgm:constr type="ctrX" for="ch" forName="bullet5a" refType="w" fact="0.11"/>
                    <dgm:constr type="ctrY" for="ch" forName="bullet5a" refType="h" fact="0.762"/>
                    <dgm:constr type="w" for="ch" forName="bullet5a" refType="w" fact="0.023"/>
                    <dgm:constr type="h" for="ch" forName="bullet5a" refType="w" refFor="ch" refForName="bullet5a"/>
                    <dgm:constr type="l" for="ch" forName="textBox5a" refType="ctrX" refFor="ch" refForName="bullet5a"/>
                    <dgm:constr type="t" for="ch" forName="textBox5a" refType="ctrY" refFor="ch" refForName="bullet5a"/>
                    <dgm:constr type="w" for="ch" forName="textBox5a" refType="w" fact="0.131"/>
                    <dgm:constr type="h" for="ch" forName="textBox5a" refType="h" fact="0.238"/>
                    <dgm:constr type="userA" refType="h" refFor="ch" refForName="bullet5a" fact="0.53"/>
                    <dgm:constr type="lMarg" for="ch" forName="textBox5a" refType="userA" fact="2.834"/>
                    <dgm:constr type="ctrX" for="ch" forName="bullet5b" refType="w" fact="0.241"/>
                    <dgm:constr type="ctrY" for="ch" forName="bullet5b" refType="h" fact="0.581"/>
                    <dgm:constr type="w" for="ch" forName="bullet5b" refType="w" fact="0.036"/>
                    <dgm:constr type="h" for="ch" forName="bullet5b" refType="w" refFor="ch" refForName="bullet5b"/>
                    <dgm:constr type="l" for="ch" forName="textBox5b" refType="ctrX" refFor="ch" refForName="bullet5b"/>
                    <dgm:constr type="t" for="ch" forName="textBox5b" refType="ctrY" refFor="ch" refForName="bullet5b"/>
                    <dgm:constr type="w" for="ch" forName="textBox5b" refType="w" fact="0.166"/>
                    <dgm:constr type="h" for="ch" forName="textBox5b" refType="h" fact="0.419"/>
                    <dgm:constr type="userB" refType="h" refFor="ch" refForName="bullet5b" fact="0.53"/>
                    <dgm:constr type="lMarg" for="ch" forName="textBox5b" refType="userB" fact="2.834"/>
                    <dgm:constr type="ctrX" for="ch" forName="bullet5c" refType="w" fact="0.407"/>
                    <dgm:constr type="ctrY" for="ch" forName="bullet5c" refType="h" fact="0.438"/>
                    <dgm:constr type="w" for="ch" forName="bullet5c" refType="w" fact="0.048"/>
                    <dgm:constr type="h" for="ch" forName="bullet5c" refType="w" refFor="ch" refForName="bullet5c"/>
                    <dgm:constr type="l" for="ch" forName="textBox5c" refType="ctrX" refFor="ch" refForName="bullet5c"/>
                    <dgm:constr type="t" for="ch" forName="textBox5c" refType="ctrY" refFor="ch" refForName="bullet5c"/>
                    <dgm:constr type="w" for="ch" forName="textBox5c" refType="w" fact="0.193"/>
                    <dgm:constr type="h" for="ch" forName="textBox5c" refType="h" fact="0.562"/>
                    <dgm:constr type="userC" refType="h" refFor="ch" refForName="bullet5c" fact="0.53"/>
                    <dgm:constr type="lMarg" for="ch" forName="textBox5c" refType="userC" fact="2.834"/>
                    <dgm:constr type="ctrX" for="ch" forName="bullet5d" refType="w" fact="0.6"/>
                    <dgm:constr type="ctrY" for="ch" forName="bullet5d" refType="h" fact="0.33"/>
                    <dgm:constr type="w" for="ch" forName="bullet5d" refType="w" fact="0.062"/>
                    <dgm:constr type="h" for="ch" forName="bullet5d" refType="w" refFor="ch" refForName="bullet5d"/>
                    <dgm:constr type="l" for="ch" forName="textBox5d" refType="ctrX" refFor="ch" refForName="bullet5d"/>
                    <dgm:constr type="t" for="ch" forName="textBox5d" refType="ctrY" refFor="ch" refForName="bullet5d"/>
                    <dgm:constr type="w" for="ch" forName="textBox5d" refType="w" fact="0.2"/>
                    <dgm:constr type="h" for="ch" forName="textBox5d" refType="h" fact="0.67"/>
                    <dgm:constr type="userD" refType="h" refFor="ch" refForName="bullet5d" fact="0.53"/>
                    <dgm:constr type="lMarg" for="ch" forName="textBox5d" refType="userD" fact="2.834"/>
                    <dgm:constr type="ctrX" for="ch" forName="bullet5e" refType="w" fact="0.8"/>
                    <dgm:constr type="ctrY" for="ch" forName="bullet5e" refType="h" fact="0.264"/>
                    <dgm:constr type="w" for="ch" forName="bullet5e" refType="w" fact="0.079"/>
                    <dgm:constr type="h" for="ch" forName="bullet5e" refType="w" refFor="ch" refForName="bullet5e"/>
                    <dgm:constr type="l" for="ch" forName="textBox5e" refType="ctrX" refFor="ch" refForName="bullet5e"/>
                    <dgm:constr type="t" for="ch" forName="textBox5e" refType="ctrY" refFor="ch" refForName="bullet5e"/>
                    <dgm:constr type="w" for="ch" forName="textBox5e" refType="w" fact="0.2"/>
                    <dgm:constr type="h" for="ch" forName="textBox5e" refType="h" fact="0.736"/>
                    <dgm:constr type="userE" refType="h" refFor="ch" refForName="bullet5e" fact="0.53"/>
                    <dgm:constr type="lMarg" for="ch" forName="textBox5e" refType="userE" fact="2.834"/>
                    <dgm:constr type="primFontSz" for="ch" ptType="node" op="equ" val="65"/>
                  </dgm:constrLst>
                </dgm:if>
                <dgm:else name="Name138">
                  <dgm:constrLst>
                    <dgm:constr type="ctrX" for="ch" forName="bullet5a" refType="w" fact="0.11"/>
                    <dgm:constr type="ctrY" for="ch" forName="bullet5a" refType="h" fact="0.762"/>
                    <dgm:constr type="w" for="ch" forName="bullet5a" refType="w" fact="0.023"/>
                    <dgm:constr type="h" for="ch" forName="bullet5a" refType="w" refFor="ch" refForName="bullet5a"/>
                    <dgm:constr type="r" for="ch" forName="textBox5a" refType="ctrX" refFor="ch" refForName="bullet5a"/>
                    <dgm:constr type="b" for="ch" forName="textBox5a" refType="ctrY" refFor="ch" refForName="bullet5a"/>
                    <dgm:constr type="w" for="ch" forName="textBox5a" refType="w" fact="0.11"/>
                    <dgm:constr type="h" for="ch" forName="textBox5a" refType="h" fact="0.762"/>
                    <dgm:constr type="userA" refType="h" refFor="ch" refForName="bullet5a" fact="0.53"/>
                    <dgm:constr type="rMarg" for="ch" forName="textBox5a" refType="userA" fact="2.834"/>
                    <dgm:constr type="ctrX" for="ch" forName="bullet5b" refType="w" fact="0.241"/>
                    <dgm:constr type="ctrY" for="ch" forName="bullet5b" refType="h" fact="0.581"/>
                    <dgm:constr type="w" for="ch" forName="bullet5b" refType="w" fact="0.036"/>
                    <dgm:constr type="h" for="ch" forName="bullet5b" refType="w" refFor="ch" refForName="bullet5b"/>
                    <dgm:constr type="r" for="ch" forName="textBox5b" refType="ctrX" refFor="ch" refForName="bullet5b"/>
                    <dgm:constr type="b" for="ch" forName="textBox5b" refType="ctrY" refFor="ch" refForName="bullet5b"/>
                    <dgm:constr type="w" for="ch" forName="textBox5b" refType="w" fact="0.131"/>
                    <dgm:constr type="h" for="ch" forName="textBox5b" refType="h" fact="0.581"/>
                    <dgm:constr type="userB" refType="h" refFor="ch" refForName="bullet5b" fact="0.53"/>
                    <dgm:constr type="rMarg" for="ch" forName="textBox5b" refType="userB" fact="2.834"/>
                    <dgm:constr type="ctrX" for="ch" forName="bullet5c" refType="w" fact="0.407"/>
                    <dgm:constr type="ctrY" for="ch" forName="bullet5c" refType="h" fact="0.438"/>
                    <dgm:constr type="w" for="ch" forName="bullet5c" refType="w" fact="0.048"/>
                    <dgm:constr type="h" for="ch" forName="bullet5c" refType="w" refFor="ch" refForName="bullet5c"/>
                    <dgm:constr type="r" for="ch" forName="textBox5c" refType="ctrX" refFor="ch" refForName="bullet5c"/>
                    <dgm:constr type="b" for="ch" forName="textBox5c" refType="ctrY" refFor="ch" refForName="bullet5c"/>
                    <dgm:constr type="w" for="ch" forName="textBox5c" refType="w" fact="0.166"/>
                    <dgm:constr type="h" for="ch" forName="textBox5c" refType="h" fact="0.438"/>
                    <dgm:constr type="userC" refType="h" refFor="ch" refForName="bullet5c" fact="0.53"/>
                    <dgm:constr type="rMarg" for="ch" forName="textBox5c" refType="userC" fact="2.834"/>
                    <dgm:constr type="ctrX" for="ch" forName="bullet5d" refType="w" fact="0.6"/>
                    <dgm:constr type="ctrY" for="ch" forName="bullet5d" refType="h" fact="0.33"/>
                    <dgm:constr type="w" for="ch" forName="bullet5d" refType="w" fact="0.062"/>
                    <dgm:constr type="h" for="ch" forName="bullet5d" refType="w" refFor="ch" refForName="bullet5d"/>
                    <dgm:constr type="r" for="ch" forName="textBox5d" refType="ctrX" refFor="ch" refForName="bullet5d"/>
                    <dgm:constr type="b" for="ch" forName="textBox5d" refType="ctrY" refFor="ch" refForName="bullet5d"/>
                    <dgm:constr type="w" for="ch" forName="textBox5d" refType="w" fact="0.193"/>
                    <dgm:constr type="h" for="ch" forName="textBox5d" refType="h" fact="0.33"/>
                    <dgm:constr type="userD" refType="h" refFor="ch" refForName="bullet5d" fact="0.53"/>
                    <dgm:constr type="rMarg" for="ch" forName="textBox5d" refType="userD" fact="2.834"/>
                    <dgm:constr type="ctrX" for="ch" forName="bullet5e" refType="w" fact="0.8"/>
                    <dgm:constr type="ctrY" for="ch" forName="bullet5e" refType="h" fact="0.264"/>
                    <dgm:constr type="w" for="ch" forName="bullet5e" refType="w" fact="0.079"/>
                    <dgm:constr type="h" for="ch" forName="bullet5e" refType="w" refFor="ch" refForName="bullet5e"/>
                    <dgm:constr type="r" for="ch" forName="textBox5e" refType="ctrX" refFor="ch" refForName="bullet5e"/>
                    <dgm:constr type="b" for="ch" forName="textBox5e" refType="ctrY" refFor="ch" refForName="bullet5e"/>
                    <dgm:constr type="w" for="ch" forName="textBox5e" refType="w" fact="0.2"/>
                    <dgm:constr type="h" for="ch" forName="textBox5e" refType="h" fact="0.264"/>
                    <dgm:constr type="userE" refType="h" refFor="ch" refForName="bullet5e" fact="0.53"/>
                    <dgm:constr type="rMarg" for="ch" forName="textBox5e" refType="userE" fact="2.834"/>
                    <dgm:constr type="primFontSz" for="ch" ptType="node" op="equ" val="65"/>
                  </dgm:constrLst>
                </dgm:else>
              </dgm:choose>
              <dgm:ruleLst/>
              <dgm:forEach name="Name139" axis="ch" ptType="node" cnt="1">
                <dgm:layoutNode name="bullet5a" styleLbl="node1">
                  <dgm:alg type="sp"/>
                  <dgm:shape xmlns:r="http://schemas.openxmlformats.org/officeDocument/2006/relationships" type="ellipse" r:blip="">
                    <dgm:adjLst/>
                  </dgm:shape>
                  <dgm:presOf/>
                  <dgm:constrLst/>
                  <dgm:ruleLst/>
                </dgm:layoutNode>
                <dgm:layoutNode name="textBox5a" styleLbl="revTx">
                  <dgm:varLst>
                    <dgm:bulletEnabled val="1"/>
                  </dgm:varLst>
                  <dgm:choose name="Name140">
                    <dgm:if name="Name141" func="var" arg="dir" op="equ" val="norm">
                      <dgm:choose name="Name142">
                        <dgm:if name="Name143" axis="root des" ptType="all node" func="maxDepth" op="gt" val="1">
                          <dgm:alg type="tx">
                            <dgm:param type="txAnchorVert" val="t"/>
                            <dgm:param type="parTxLTRAlign" val="l"/>
                            <dgm:param type="parTxRTLAlign" val="r"/>
                          </dgm:alg>
                        </dgm:if>
                        <dgm:else name="Name144">
                          <dgm:alg type="tx">
                            <dgm:param type="txAnchorVert" val="t"/>
                            <dgm:param type="parTxLTRAlign" val="l"/>
                            <dgm:param type="parTxRTLAlign" val="l"/>
                          </dgm:alg>
                        </dgm:else>
                      </dgm:choose>
                    </dgm:if>
                    <dgm:else name="Name145">
                      <dgm:choose name="Name146">
                        <dgm:if name="Name147" axis="root des" ptType="all node" func="maxDepth" op="gt" val="1">
                          <dgm:alg type="tx">
                            <dgm:param type="txAnchorVert" val="b"/>
                            <dgm:param type="txAnchorVertCh" val="b"/>
                            <dgm:param type="parTxLTRAlign" val="l"/>
                            <dgm:param type="parTxRTLAlign" val="r"/>
                          </dgm:alg>
                        </dgm:if>
                        <dgm:else name="Name148">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49">
                    <dgm:if name="Name150" func="var" arg="dir" op="equ" val="norm">
                      <dgm:constrLst>
                        <dgm:constr type="rMarg"/>
                        <dgm:constr type="tMarg"/>
                        <dgm:constr type="bMarg"/>
                      </dgm:constrLst>
                    </dgm:if>
                    <dgm:else name="Name151">
                      <dgm:constrLst>
                        <dgm:constr type="lMarg"/>
                        <dgm:constr type="tMarg"/>
                        <dgm:constr type="bMarg"/>
                      </dgm:constrLst>
                    </dgm:else>
                  </dgm:choose>
                  <dgm:ruleLst>
                    <dgm:rule type="primFontSz" val="5" fact="NaN" max="NaN"/>
                  </dgm:ruleLst>
                </dgm:layoutNode>
              </dgm:forEach>
              <dgm:forEach name="Name152" axis="ch" ptType="node" st="2" cnt="1">
                <dgm:layoutNode name="bullet5b" styleLbl="node1">
                  <dgm:alg type="sp"/>
                  <dgm:shape xmlns:r="http://schemas.openxmlformats.org/officeDocument/2006/relationships" type="ellipse" r:blip="">
                    <dgm:adjLst/>
                  </dgm:shape>
                  <dgm:presOf/>
                  <dgm:constrLst/>
                  <dgm:ruleLst/>
                </dgm:layoutNode>
                <dgm:layoutNode name="textBox5b" styleLbl="revTx">
                  <dgm:varLst>
                    <dgm:bulletEnabled val="1"/>
                  </dgm:varLst>
                  <dgm:choose name="Name153">
                    <dgm:if name="Name154" func="var" arg="dir" op="equ" val="norm">
                      <dgm:choose name="Name155">
                        <dgm:if name="Name156" axis="root des" ptType="all node" func="maxDepth" op="gt" val="1">
                          <dgm:alg type="tx">
                            <dgm:param type="txAnchorVert" val="t"/>
                            <dgm:param type="parTxLTRAlign" val="l"/>
                            <dgm:param type="parTxRTLAlign" val="r"/>
                          </dgm:alg>
                        </dgm:if>
                        <dgm:else name="Name157">
                          <dgm:alg type="tx">
                            <dgm:param type="txAnchorVert" val="t"/>
                            <dgm:param type="parTxLTRAlign" val="l"/>
                            <dgm:param type="parTxRTLAlign" val="l"/>
                          </dgm:alg>
                        </dgm:else>
                      </dgm:choose>
                    </dgm:if>
                    <dgm:else name="Name158">
                      <dgm:choose name="Name159">
                        <dgm:if name="Name160" axis="root des" ptType="all node" func="maxDepth" op="gt" val="1">
                          <dgm:alg type="tx">
                            <dgm:param type="txAnchorVert" val="b"/>
                            <dgm:param type="txAnchorVertCh" val="b"/>
                            <dgm:param type="parTxLTRAlign" val="l"/>
                            <dgm:param type="parTxRTLAlign" val="r"/>
                          </dgm:alg>
                        </dgm:if>
                        <dgm:else name="Name161">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62">
                    <dgm:if name="Name163" func="var" arg="dir" op="equ" val="norm">
                      <dgm:constrLst>
                        <dgm:constr type="rMarg"/>
                        <dgm:constr type="tMarg"/>
                        <dgm:constr type="bMarg"/>
                      </dgm:constrLst>
                    </dgm:if>
                    <dgm:else name="Name164">
                      <dgm:constrLst>
                        <dgm:constr type="lMarg"/>
                        <dgm:constr type="tMarg"/>
                        <dgm:constr type="bMarg"/>
                      </dgm:constrLst>
                    </dgm:else>
                  </dgm:choose>
                  <dgm:ruleLst>
                    <dgm:rule type="primFontSz" val="5" fact="NaN" max="NaN"/>
                  </dgm:ruleLst>
                </dgm:layoutNode>
              </dgm:forEach>
              <dgm:forEach name="Name165" axis="ch" ptType="node" st="3" cnt="1">
                <dgm:layoutNode name="bullet5c" styleLbl="node1">
                  <dgm:alg type="sp"/>
                  <dgm:shape xmlns:r="http://schemas.openxmlformats.org/officeDocument/2006/relationships" type="ellipse" r:blip="">
                    <dgm:adjLst/>
                  </dgm:shape>
                  <dgm:presOf/>
                  <dgm:constrLst/>
                  <dgm:ruleLst/>
                </dgm:layoutNode>
                <dgm:layoutNode name="textBox5c" styleLbl="revTx">
                  <dgm:varLst>
                    <dgm:bulletEnabled val="1"/>
                  </dgm:varLst>
                  <dgm:choose name="Name166">
                    <dgm:if name="Name167" func="var" arg="dir" op="equ" val="norm">
                      <dgm:choose name="Name168">
                        <dgm:if name="Name169" axis="root des" ptType="all node" func="maxDepth" op="gt" val="1">
                          <dgm:alg type="tx">
                            <dgm:param type="txAnchorVert" val="t"/>
                            <dgm:param type="parTxLTRAlign" val="l"/>
                            <dgm:param type="parTxRTLAlign" val="r"/>
                          </dgm:alg>
                        </dgm:if>
                        <dgm:else name="Name170">
                          <dgm:alg type="tx">
                            <dgm:param type="txAnchorVert" val="t"/>
                            <dgm:param type="parTxLTRAlign" val="l"/>
                            <dgm:param type="parTxRTLAlign" val="l"/>
                          </dgm:alg>
                        </dgm:else>
                      </dgm:choose>
                    </dgm:if>
                    <dgm:else name="Name171">
                      <dgm:choose name="Name172">
                        <dgm:if name="Name173" axis="root des" ptType="all node" func="maxDepth" op="gt" val="1">
                          <dgm:alg type="tx">
                            <dgm:param type="txAnchorVert" val="b"/>
                            <dgm:param type="txAnchorVertCh" val="b"/>
                            <dgm:param type="parTxLTRAlign" val="l"/>
                            <dgm:param type="parTxRTLAlign" val="r"/>
                          </dgm:alg>
                        </dgm:if>
                        <dgm:else name="Name174">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75">
                    <dgm:if name="Name176" func="var" arg="dir" op="equ" val="norm">
                      <dgm:constrLst>
                        <dgm:constr type="rMarg"/>
                        <dgm:constr type="tMarg"/>
                        <dgm:constr type="bMarg"/>
                      </dgm:constrLst>
                    </dgm:if>
                    <dgm:else name="Name177">
                      <dgm:constrLst>
                        <dgm:constr type="lMarg"/>
                        <dgm:constr type="tMarg"/>
                        <dgm:constr type="bMarg"/>
                      </dgm:constrLst>
                    </dgm:else>
                  </dgm:choose>
                  <dgm:ruleLst>
                    <dgm:rule type="primFontSz" val="5" fact="NaN" max="NaN"/>
                  </dgm:ruleLst>
                </dgm:layoutNode>
              </dgm:forEach>
              <dgm:forEach name="Name178" axis="ch" ptType="node" st="4" cnt="1">
                <dgm:layoutNode name="bullet5d" styleLbl="node1">
                  <dgm:alg type="sp"/>
                  <dgm:shape xmlns:r="http://schemas.openxmlformats.org/officeDocument/2006/relationships" type="ellipse" r:blip="">
                    <dgm:adjLst/>
                  </dgm:shape>
                  <dgm:presOf/>
                  <dgm:constrLst/>
                  <dgm:ruleLst/>
                </dgm:layoutNode>
                <dgm:layoutNode name="textBox5d" styleLbl="revTx">
                  <dgm:varLst>
                    <dgm:bulletEnabled val="1"/>
                  </dgm:varLst>
                  <dgm:choose name="Name179">
                    <dgm:if name="Name180" func="var" arg="dir" op="equ" val="norm">
                      <dgm:choose name="Name181">
                        <dgm:if name="Name182" axis="root des" ptType="all node" func="maxDepth" op="gt" val="1">
                          <dgm:alg type="tx">
                            <dgm:param type="txAnchorVert" val="t"/>
                            <dgm:param type="parTxLTRAlign" val="l"/>
                            <dgm:param type="parTxRTLAlign" val="r"/>
                          </dgm:alg>
                        </dgm:if>
                        <dgm:else name="Name183">
                          <dgm:alg type="tx">
                            <dgm:param type="txAnchorVert" val="t"/>
                            <dgm:param type="parTxLTRAlign" val="l"/>
                            <dgm:param type="parTxRTLAlign" val="l"/>
                          </dgm:alg>
                        </dgm:else>
                      </dgm:choose>
                    </dgm:if>
                    <dgm:else name="Name184">
                      <dgm:choose name="Name185">
                        <dgm:if name="Name186" axis="root des" ptType="all node" func="maxDepth" op="gt" val="1">
                          <dgm:alg type="tx">
                            <dgm:param type="txAnchorVert" val="b"/>
                            <dgm:param type="txAnchorVertCh" val="b"/>
                            <dgm:param type="parTxLTRAlign" val="l"/>
                            <dgm:param type="parTxRTLAlign" val="r"/>
                          </dgm:alg>
                        </dgm:if>
                        <dgm:else name="Name187">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88">
                    <dgm:if name="Name189" func="var" arg="dir" op="equ" val="norm">
                      <dgm:constrLst>
                        <dgm:constr type="rMarg"/>
                        <dgm:constr type="tMarg"/>
                        <dgm:constr type="bMarg"/>
                      </dgm:constrLst>
                    </dgm:if>
                    <dgm:else name="Name190">
                      <dgm:constrLst>
                        <dgm:constr type="lMarg"/>
                        <dgm:constr type="tMarg"/>
                        <dgm:constr type="bMarg"/>
                      </dgm:constrLst>
                    </dgm:else>
                  </dgm:choose>
                  <dgm:ruleLst>
                    <dgm:rule type="primFontSz" val="5" fact="NaN" max="NaN"/>
                  </dgm:ruleLst>
                </dgm:layoutNode>
              </dgm:forEach>
              <dgm:forEach name="Name191" axis="ch" ptType="node" st="5" cnt="1">
                <dgm:layoutNode name="bullet5e" styleLbl="node1">
                  <dgm:alg type="sp"/>
                  <dgm:shape xmlns:r="http://schemas.openxmlformats.org/officeDocument/2006/relationships" type="ellipse" r:blip="">
                    <dgm:adjLst/>
                  </dgm:shape>
                  <dgm:presOf/>
                  <dgm:constrLst/>
                  <dgm:ruleLst/>
                </dgm:layoutNode>
                <dgm:layoutNode name="textBox5e" styleLbl="revTx">
                  <dgm:varLst>
                    <dgm:bulletEnabled val="1"/>
                  </dgm:varLst>
                  <dgm:choose name="Name192">
                    <dgm:if name="Name193" func="var" arg="dir" op="equ" val="norm">
                      <dgm:choose name="Name194">
                        <dgm:if name="Name195" axis="root des" ptType="all node" func="maxDepth" op="gt" val="1">
                          <dgm:alg type="tx">
                            <dgm:param type="txAnchorVert" val="t"/>
                            <dgm:param type="parTxLTRAlign" val="l"/>
                            <dgm:param type="parTxRTLAlign" val="r"/>
                          </dgm:alg>
                        </dgm:if>
                        <dgm:else name="Name196">
                          <dgm:alg type="tx">
                            <dgm:param type="txAnchorVert" val="t"/>
                            <dgm:param type="parTxLTRAlign" val="l"/>
                            <dgm:param type="parTxRTLAlign" val="l"/>
                          </dgm:alg>
                        </dgm:else>
                      </dgm:choose>
                    </dgm:if>
                    <dgm:else name="Name197">
                      <dgm:choose name="Name198">
                        <dgm:if name="Name199" axis="root des" ptType="all node" func="maxDepth" op="gt" val="1">
                          <dgm:alg type="tx">
                            <dgm:param type="txAnchorVert" val="b"/>
                            <dgm:param type="txAnchorVertCh" val="b"/>
                            <dgm:param type="parTxLTRAlign" val="l"/>
                            <dgm:param type="parTxRTLAlign" val="r"/>
                          </dgm:alg>
                        </dgm:if>
                        <dgm:else name="Name200">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201">
                    <dgm:if name="Name202" func="var" arg="dir" op="equ" val="norm">
                      <dgm:constrLst>
                        <dgm:constr type="rMarg"/>
                        <dgm:constr type="tMarg"/>
                        <dgm:constr type="bMarg"/>
                      </dgm:constrLst>
                    </dgm:if>
                    <dgm:else name="Name203">
                      <dgm:constrLst>
                        <dgm:constr type="lMarg"/>
                        <dgm:constr type="tMarg"/>
                        <dgm:constr type="bMarg"/>
                      </dgm:constrLst>
                    </dgm:else>
                  </dgm:choose>
                  <dgm:ruleLst>
                    <dgm:rule type="primFontSz" val="5" fact="NaN" max="NaN"/>
                  </dgm:ruleLst>
                </dgm:layoutNode>
              </dgm:forEach>
            </dgm:layoutNode>
          </dgm:else>
        </dgm:choose>
      </dgm:if>
      <dgm:else name="Name204"/>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9738832-532B-409A-8F06-DBA1A2CFAE71}" type="datetimeFigureOut">
              <a:rPr lang="en-US" smtClean="0"/>
              <a:pPr/>
              <a:t>6/7/2009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56CAA3-1E7C-4DE1-B652-4743EF3FBFBA}"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9738832-532B-409A-8F06-DBA1A2CFAE71}" type="datetimeFigureOut">
              <a:rPr lang="en-US" smtClean="0"/>
              <a:pPr/>
              <a:t>6/7/2009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56CAA3-1E7C-4DE1-B652-4743EF3FBFBA}"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9738832-532B-409A-8F06-DBA1A2CFAE71}" type="datetimeFigureOut">
              <a:rPr lang="en-US" smtClean="0"/>
              <a:pPr/>
              <a:t>6/7/2009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56CAA3-1E7C-4DE1-B652-4743EF3FBFBA}"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9738832-532B-409A-8F06-DBA1A2CFAE71}" type="datetimeFigureOut">
              <a:rPr lang="en-US" smtClean="0"/>
              <a:pPr/>
              <a:t>6/7/2009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56CAA3-1E7C-4DE1-B652-4743EF3FBFBA}"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9738832-532B-409A-8F06-DBA1A2CFAE71}" type="datetimeFigureOut">
              <a:rPr lang="en-US" smtClean="0"/>
              <a:pPr/>
              <a:t>6/7/2009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56CAA3-1E7C-4DE1-B652-4743EF3FBFBA}"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9738832-532B-409A-8F06-DBA1A2CFAE71}" type="datetimeFigureOut">
              <a:rPr lang="en-US" smtClean="0"/>
              <a:pPr/>
              <a:t>6/7/2009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256CAA3-1E7C-4DE1-B652-4743EF3FBFBA}"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9738832-532B-409A-8F06-DBA1A2CFAE71}" type="datetimeFigureOut">
              <a:rPr lang="en-US" smtClean="0"/>
              <a:pPr/>
              <a:t>6/7/2009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256CAA3-1E7C-4DE1-B652-4743EF3FBFBA}"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9738832-532B-409A-8F06-DBA1A2CFAE71}" type="datetimeFigureOut">
              <a:rPr lang="en-US" smtClean="0"/>
              <a:pPr/>
              <a:t>6/7/2009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256CAA3-1E7C-4DE1-B652-4743EF3FBFBA}"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9738832-532B-409A-8F06-DBA1A2CFAE71}" type="datetimeFigureOut">
              <a:rPr lang="en-US" smtClean="0"/>
              <a:pPr/>
              <a:t>6/7/2009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256CAA3-1E7C-4DE1-B652-4743EF3FBFBA}"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9738832-532B-409A-8F06-DBA1A2CFAE71}" type="datetimeFigureOut">
              <a:rPr lang="en-US" smtClean="0"/>
              <a:pPr/>
              <a:t>6/7/2009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256CAA3-1E7C-4DE1-B652-4743EF3FBFBA}"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9738832-532B-409A-8F06-DBA1A2CFAE71}" type="datetimeFigureOut">
              <a:rPr lang="en-US" smtClean="0"/>
              <a:pPr/>
              <a:t>6/7/2009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256CAA3-1E7C-4DE1-B652-4743EF3FBFBA}"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9738832-532B-409A-8F06-DBA1A2CFAE71}" type="datetimeFigureOut">
              <a:rPr lang="en-US" smtClean="0"/>
              <a:pPr/>
              <a:t>6/7/2009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56CAA3-1E7C-4DE1-B652-4743EF3FBFBA}"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slide" Target="slide11.xml"/><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openxmlformats.org/officeDocument/2006/relationships/slide" Target="slide2.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slide" Target="slide7.xml"/><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slide" Target="slide8.xml"/><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slide" Target="slide10.xml"/><Relationship Id="rId2" Type="http://schemas.openxmlformats.org/officeDocument/2006/relationships/image" Target="../media/image6.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descr="3D14.jpg"/>
          <p:cNvPicPr>
            <a:picLocks noGrp="1" noChangeAspect="1"/>
          </p:cNvPicPr>
          <p:nvPr>
            <p:ph idx="1"/>
          </p:nvPr>
        </p:nvPicPr>
        <p:blipFill>
          <a:blip r:embed="rId2"/>
          <a:stretch>
            <a:fillRect/>
          </a:stretch>
        </p:blipFill>
        <p:spPr>
          <a:xfrm>
            <a:off x="0" y="0"/>
            <a:ext cx="9144000" cy="6858001"/>
          </a:xfrm>
        </p:spPr>
      </p:pic>
      <p:sp>
        <p:nvSpPr>
          <p:cNvPr id="5" name="TextBox 4"/>
          <p:cNvSpPr txBox="1"/>
          <p:nvPr/>
        </p:nvSpPr>
        <p:spPr>
          <a:xfrm>
            <a:off x="1357290" y="571480"/>
            <a:ext cx="7000924" cy="923330"/>
          </a:xfrm>
          <a:prstGeom prst="rect">
            <a:avLst/>
          </a:prstGeom>
          <a:noFill/>
        </p:spPr>
        <p:txBody>
          <a:bodyPr wrap="square" rtlCol="0">
            <a:spAutoFit/>
          </a:bodyPr>
          <a:lstStyle/>
          <a:p>
            <a:pPr algn="ctr" rtl="1"/>
            <a:r>
              <a:rPr lang="ar-SA" sz="5400" dirty="0" smtClean="0">
                <a:solidFill>
                  <a:schemeClr val="accent6">
                    <a:lumMod val="20000"/>
                    <a:lumOff val="80000"/>
                  </a:schemeClr>
                </a:solidFill>
                <a:cs typeface="Andalus" pitchFamily="2" charset="-78"/>
              </a:rPr>
              <a:t>استعمال   الأدوات   الهندسية</a:t>
            </a:r>
            <a:endParaRPr lang="en-US" sz="5400" dirty="0">
              <a:solidFill>
                <a:schemeClr val="accent6">
                  <a:lumMod val="20000"/>
                  <a:lumOff val="80000"/>
                </a:schemeClr>
              </a:solidFill>
              <a:cs typeface="Andalus" pitchFamily="2" charset="-78"/>
            </a:endParaRPr>
          </a:p>
        </p:txBody>
      </p:sp>
      <p:sp>
        <p:nvSpPr>
          <p:cNvPr id="6" name="TextBox 5"/>
          <p:cNvSpPr txBox="1"/>
          <p:nvPr/>
        </p:nvSpPr>
        <p:spPr>
          <a:xfrm>
            <a:off x="428596" y="1643050"/>
            <a:ext cx="1928826" cy="4247317"/>
          </a:xfrm>
          <a:prstGeom prst="rect">
            <a:avLst/>
          </a:prstGeom>
          <a:noFill/>
        </p:spPr>
        <p:txBody>
          <a:bodyPr wrap="square" rtlCol="0">
            <a:spAutoFit/>
          </a:bodyPr>
          <a:lstStyle/>
          <a:p>
            <a:pPr algn="ctr" rtl="1"/>
            <a:r>
              <a:rPr lang="ar-SA" sz="5400" dirty="0" smtClean="0">
                <a:solidFill>
                  <a:schemeClr val="accent6">
                    <a:lumMod val="20000"/>
                    <a:lumOff val="80000"/>
                  </a:schemeClr>
                </a:solidFill>
                <a:cs typeface="Andalus" pitchFamily="2" charset="-78"/>
              </a:rPr>
              <a:t>في</a:t>
            </a:r>
          </a:p>
          <a:p>
            <a:pPr algn="ctr" rtl="1"/>
            <a:endParaRPr lang="ar-SA" sz="5400" dirty="0" smtClean="0">
              <a:solidFill>
                <a:schemeClr val="accent6">
                  <a:lumMod val="20000"/>
                  <a:lumOff val="80000"/>
                </a:schemeClr>
              </a:solidFill>
              <a:cs typeface="Andalus" pitchFamily="2" charset="-78"/>
            </a:endParaRPr>
          </a:p>
          <a:p>
            <a:pPr algn="ctr" rtl="1"/>
            <a:r>
              <a:rPr lang="ar-SA" sz="5400" dirty="0" smtClean="0">
                <a:solidFill>
                  <a:schemeClr val="accent6">
                    <a:lumMod val="20000"/>
                    <a:lumOff val="80000"/>
                  </a:schemeClr>
                </a:solidFill>
                <a:cs typeface="Andalus" pitchFamily="2" charset="-78"/>
              </a:rPr>
              <a:t> رسم </a:t>
            </a:r>
          </a:p>
          <a:p>
            <a:pPr algn="ctr" rtl="1"/>
            <a:endParaRPr lang="ar-SA" sz="5400" dirty="0">
              <a:solidFill>
                <a:schemeClr val="accent6">
                  <a:lumMod val="20000"/>
                  <a:lumOff val="80000"/>
                </a:schemeClr>
              </a:solidFill>
              <a:cs typeface="Andalus" pitchFamily="2" charset="-78"/>
            </a:endParaRPr>
          </a:p>
          <a:p>
            <a:pPr algn="ctr" rtl="1"/>
            <a:r>
              <a:rPr lang="ar-SA" sz="5400" dirty="0" smtClean="0">
                <a:solidFill>
                  <a:schemeClr val="accent6">
                    <a:lumMod val="20000"/>
                    <a:lumOff val="80000"/>
                  </a:schemeClr>
                </a:solidFill>
                <a:cs typeface="Andalus" pitchFamily="2" charset="-78"/>
              </a:rPr>
              <a:t>الأشكال</a:t>
            </a:r>
            <a:endParaRPr lang="en-US" sz="5400" dirty="0"/>
          </a:p>
        </p:txBody>
      </p:sp>
      <p:sp>
        <p:nvSpPr>
          <p:cNvPr id="8" name="Rectangle 7"/>
          <p:cNvSpPr/>
          <p:nvPr/>
        </p:nvSpPr>
        <p:spPr>
          <a:xfrm>
            <a:off x="2714612" y="2428868"/>
            <a:ext cx="5791971" cy="3170099"/>
          </a:xfrm>
          <a:prstGeom prst="rect">
            <a:avLst/>
          </a:prstGeom>
          <a:noFill/>
          <a:ln w="38100">
            <a:prstDash val="dashDot"/>
          </a:ln>
        </p:spPr>
        <p:style>
          <a:lnRef idx="2">
            <a:schemeClr val="accent6"/>
          </a:lnRef>
          <a:fillRef idx="1">
            <a:schemeClr val="lt1"/>
          </a:fillRef>
          <a:effectRef idx="0">
            <a:schemeClr val="accent6"/>
          </a:effectRef>
          <a:fontRef idx="minor">
            <a:schemeClr val="dk1"/>
          </a:fontRef>
        </p:style>
        <p:txBody>
          <a:bodyPr wrap="none" lIns="91440" tIns="45720" rIns="91440" bIns="45720">
            <a:spAutoFit/>
            <a:scene3d>
              <a:camera prst="orthographicFront"/>
              <a:lightRig rig="glow" dir="tl">
                <a:rot lat="0" lon="0" rev="5400000"/>
              </a:lightRig>
            </a:scene3d>
            <a:sp3d contourW="12700">
              <a:bevelT w="25400" h="25400"/>
              <a:contourClr>
                <a:schemeClr val="accent6">
                  <a:shade val="73000"/>
                </a:schemeClr>
              </a:contourClr>
            </a:sp3d>
          </a:bodyPr>
          <a:lstStyle/>
          <a:p>
            <a:pPr algn="ctr"/>
            <a:r>
              <a:rPr lang="ar-SA" sz="4000" b="1" dirty="0"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latin typeface="Arabic Typesetting" pitchFamily="66" charset="-78"/>
                <a:cs typeface="Traditional Arabic" pitchFamily="2" charset="-78"/>
              </a:rPr>
              <a:t>إعداد الطالبة: مروة </a:t>
            </a:r>
            <a:r>
              <a:rPr lang="ar-SA" sz="4000" b="1" dirty="0" err="1"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latin typeface="Arabic Typesetting" pitchFamily="66" charset="-78"/>
                <a:cs typeface="Traditional Arabic" pitchFamily="2" charset="-78"/>
              </a:rPr>
              <a:t>اغبارية</a:t>
            </a:r>
            <a:endParaRPr lang="ar-SA" sz="4000" b="1" dirty="0"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latin typeface="Arabic Typesetting" pitchFamily="66" charset="-78"/>
              <a:cs typeface="Traditional Arabic" pitchFamily="2" charset="-78"/>
            </a:endParaRPr>
          </a:p>
          <a:p>
            <a:pPr algn="ctr"/>
            <a:endParaRPr lang="ar-SA" sz="4000" b="1" dirty="0"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latin typeface="Arabic Typesetting" pitchFamily="66" charset="-78"/>
              <a:cs typeface="Traditional Arabic" pitchFamily="2" charset="-78"/>
            </a:endParaRPr>
          </a:p>
          <a:p>
            <a:pPr algn="ctr"/>
            <a:r>
              <a:rPr lang="ar-SA" sz="4000" b="1" dirty="0"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latin typeface="Arabic Typesetting" pitchFamily="66" charset="-78"/>
                <a:cs typeface="Traditional Arabic" pitchFamily="2" charset="-78"/>
              </a:rPr>
              <a:t>تخصص: رياضيات حاسوب - سنة ثالثة </a:t>
            </a:r>
          </a:p>
          <a:p>
            <a:pPr algn="ctr"/>
            <a:endParaRPr lang="ar-SA" sz="4000" b="1" dirty="0"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latin typeface="Arabic Typesetting" pitchFamily="66" charset="-78"/>
              <a:cs typeface="Traditional Arabic" pitchFamily="2" charset="-78"/>
            </a:endParaRPr>
          </a:p>
          <a:p>
            <a:pPr algn="ctr"/>
            <a:r>
              <a:rPr lang="ar-SA" sz="4000" b="1" dirty="0"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latin typeface="Arabic Typesetting" pitchFamily="66" charset="-78"/>
                <a:cs typeface="Traditional Arabic" pitchFamily="2" charset="-78"/>
              </a:rPr>
              <a:t>ضمن مشروع التخرج</a:t>
            </a:r>
            <a:endParaRPr lang="en-US" sz="4000" b="1" dirty="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latin typeface="Arabic Typesetting" pitchFamily="66" charset="-78"/>
              <a:cs typeface="Traditional Arabic" pitchFamily="2" charset="-78"/>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descr="Cedars%20(17).jpg"/>
          <p:cNvPicPr>
            <a:picLocks noGrp="1" noChangeAspect="1"/>
          </p:cNvPicPr>
          <p:nvPr>
            <p:ph idx="1"/>
          </p:nvPr>
        </p:nvPicPr>
        <p:blipFill>
          <a:blip r:embed="rId2"/>
          <a:stretch>
            <a:fillRect/>
          </a:stretch>
        </p:blipFill>
        <p:spPr>
          <a:xfrm>
            <a:off x="0" y="1"/>
            <a:ext cx="9144000" cy="6858000"/>
          </a:xfrm>
        </p:spPr>
      </p:pic>
      <p:sp>
        <p:nvSpPr>
          <p:cNvPr id="9" name="Rectangle 8"/>
          <p:cNvSpPr/>
          <p:nvPr/>
        </p:nvSpPr>
        <p:spPr>
          <a:xfrm>
            <a:off x="5286380" y="5357826"/>
            <a:ext cx="2759939" cy="1214446"/>
          </a:xfrm>
          <a:prstGeom prst="rect">
            <a:avLst/>
          </a:prstGeom>
          <a:ln w="57150">
            <a:solidFill>
              <a:srgbClr val="FFC000"/>
            </a:solidFill>
            <a:prstDash val="sysDot"/>
          </a:ln>
        </p:spPr>
        <p:style>
          <a:lnRef idx="0">
            <a:scrgbClr r="0" g="0" b="0"/>
          </a:lnRef>
          <a:fillRef idx="0">
            <a:scrgbClr r="0" g="0" b="0"/>
          </a:fillRef>
          <a:effectRef idx="0">
            <a:scrgbClr r="0" g="0" b="0"/>
          </a:effectRef>
          <a:fontRef idx="minor">
            <a:schemeClr val="tx1">
              <a:hueOff val="0"/>
              <a:satOff val="0"/>
              <a:lumOff val="0"/>
              <a:alphaOff val="0"/>
            </a:schemeClr>
          </a:fontRef>
        </p:style>
        <p:txBody>
          <a:bodyPr spcFirstLastPara="0" vert="horz" wrap="square" lIns="300177" tIns="0" rIns="0" bIns="0" numCol="1" spcCol="1270" anchor="t" anchorCtr="0">
            <a:noAutofit/>
          </a:bodyPr>
          <a:lstStyle/>
          <a:p>
            <a:pPr lvl="0" algn="ctr" defTabSz="1244600" rtl="1">
              <a:lnSpc>
                <a:spcPct val="90000"/>
              </a:lnSpc>
              <a:spcBef>
                <a:spcPct val="0"/>
              </a:spcBef>
              <a:spcAft>
                <a:spcPct val="35000"/>
              </a:spcAft>
            </a:pPr>
            <a:r>
              <a:rPr lang="ar-SA" sz="2800" b="1" kern="1200" dirty="0" smtClean="0">
                <a:solidFill>
                  <a:schemeClr val="tx1"/>
                </a:solidFill>
                <a:cs typeface="Traditional Arabic" pitchFamily="2" charset="-78"/>
              </a:rPr>
              <a:t>الهندسة في القرون الوسطى (حوالي القرن 5 والقرن15 ميلادية)</a:t>
            </a:r>
            <a:endParaRPr lang="en-US" sz="2800" b="1" kern="1200" dirty="0">
              <a:solidFill>
                <a:schemeClr val="tx1"/>
              </a:solidFill>
              <a:cs typeface="Traditional Arabic" pitchFamily="2" charset="-78"/>
            </a:endParaRPr>
          </a:p>
        </p:txBody>
      </p:sp>
      <p:sp>
        <p:nvSpPr>
          <p:cNvPr id="10" name="Rectangle 9"/>
          <p:cNvSpPr/>
          <p:nvPr/>
        </p:nvSpPr>
        <p:spPr>
          <a:xfrm>
            <a:off x="0" y="1571612"/>
            <a:ext cx="5143504" cy="3643338"/>
          </a:xfrm>
          <a:prstGeom prst="rect">
            <a:avLst/>
          </a:prstGeom>
          <a:ln w="57150">
            <a:solidFill>
              <a:srgbClr val="FFC000"/>
            </a:solidFill>
            <a:prstDash val="sysDot"/>
          </a:ln>
        </p:spPr>
        <p:style>
          <a:lnRef idx="0">
            <a:scrgbClr r="0" g="0" b="0"/>
          </a:lnRef>
          <a:fillRef idx="0">
            <a:scrgbClr r="0" g="0" b="0"/>
          </a:fillRef>
          <a:effectRef idx="0">
            <a:scrgbClr r="0" g="0" b="0"/>
          </a:effectRef>
          <a:fontRef idx="minor">
            <a:schemeClr val="tx1">
              <a:hueOff val="0"/>
              <a:satOff val="0"/>
              <a:lumOff val="0"/>
              <a:alphaOff val="0"/>
            </a:schemeClr>
          </a:fontRef>
        </p:style>
        <p:txBody>
          <a:bodyPr spcFirstLastPara="0" vert="horz" wrap="square" lIns="300177" tIns="0" rIns="0" bIns="0" numCol="1" spcCol="1270" anchor="t" anchorCtr="0">
            <a:noAutofit/>
          </a:bodyPr>
          <a:lstStyle/>
          <a:p>
            <a:pPr lvl="0" algn="r" defTabSz="1244600" rtl="1">
              <a:lnSpc>
                <a:spcPct val="90000"/>
              </a:lnSpc>
              <a:spcBef>
                <a:spcPct val="0"/>
              </a:spcBef>
              <a:spcAft>
                <a:spcPct val="35000"/>
              </a:spcAft>
            </a:pPr>
            <a:r>
              <a:rPr lang="ar-SA" sz="2800" dirty="0" smtClean="0">
                <a:cs typeface="Traditional Arabic" pitchFamily="2" charset="-78"/>
              </a:rPr>
              <a:t>كما أن الإنشاءات الهندسية لم تكن مجرد وصفات، بل براهين هندسية حقيقية مبررة بتطبيقات عملية. فطوال حقبة الرياضيات العربية الإسلامية، تمت دراسة العديد من مشاكل الإنشاءات الهندسية: فأبو الوفاء (حوالي 940 – 998 ميلادية) مثلا، عمل في العديد من الإنشاءات مستعملا المسطرة والمدور. وكانت له طرق خاصة ومبتكرة </a:t>
            </a:r>
            <a:r>
              <a:rPr lang="ar-SA" sz="2400" dirty="0" smtClean="0">
                <a:cs typeface="Traditional Arabic" pitchFamily="2" charset="-78"/>
              </a:rPr>
              <a:t>لكيفية</a:t>
            </a:r>
            <a:r>
              <a:rPr lang="ar-SA" sz="2800" dirty="0" smtClean="0">
                <a:cs typeface="Traditional Arabic" pitchFamily="2" charset="-78"/>
              </a:rPr>
              <a:t> الرسم واستعمال الآلات. كما أن البيروني (حوالي 973 – 1048 ميلادية) حذا حذوه كذلك. </a:t>
            </a:r>
            <a:br>
              <a:rPr lang="ar-SA" sz="2800" dirty="0" smtClean="0">
                <a:cs typeface="Traditional Arabic" pitchFamily="2" charset="-78"/>
              </a:rPr>
            </a:br>
            <a:endParaRPr lang="en-US" sz="2800" kern="1200" dirty="0">
              <a:solidFill>
                <a:schemeClr val="tx1"/>
              </a:solidFill>
              <a:cs typeface="Traditional Arabic" pitchFamily="2" charset="-78"/>
            </a:endParaRPr>
          </a:p>
        </p:txBody>
      </p:sp>
      <p:grpSp>
        <p:nvGrpSpPr>
          <p:cNvPr id="6" name="Group 5"/>
          <p:cNvGrpSpPr/>
          <p:nvPr/>
        </p:nvGrpSpPr>
        <p:grpSpPr>
          <a:xfrm>
            <a:off x="357158" y="5929330"/>
            <a:ext cx="857256" cy="714380"/>
            <a:chOff x="357158" y="5929330"/>
            <a:chExt cx="857256" cy="714380"/>
          </a:xfrm>
        </p:grpSpPr>
        <p:sp>
          <p:nvSpPr>
            <p:cNvPr id="7" name="Notched Right Arrow 6"/>
            <p:cNvSpPr/>
            <p:nvPr/>
          </p:nvSpPr>
          <p:spPr>
            <a:xfrm rot="10800000">
              <a:off x="357158" y="5929330"/>
              <a:ext cx="857256" cy="714380"/>
            </a:xfrm>
            <a:prstGeom prst="notchedRightArrow">
              <a:avLst/>
            </a:prstGeom>
            <a:noFill/>
            <a:ln w="38100">
              <a:solidFill>
                <a:srgbClr val="FFC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TextBox 7">
              <a:hlinkClick r:id="rId3" action="ppaction://hlinksldjump"/>
            </p:cNvPr>
            <p:cNvSpPr txBox="1"/>
            <p:nvPr/>
          </p:nvSpPr>
          <p:spPr>
            <a:xfrm>
              <a:off x="571472" y="6000768"/>
              <a:ext cx="571504" cy="461665"/>
            </a:xfrm>
            <a:prstGeom prst="rect">
              <a:avLst/>
            </a:prstGeom>
            <a:noFill/>
          </p:spPr>
          <p:txBody>
            <a:bodyPr wrap="square" rtlCol="0">
              <a:spAutoFit/>
            </a:bodyPr>
            <a:lstStyle/>
            <a:p>
              <a:r>
                <a:rPr lang="ar-SA" sz="2400" b="1" dirty="0" smtClean="0">
                  <a:cs typeface="Traditional Arabic" pitchFamily="2" charset="-78"/>
                </a:rPr>
                <a:t>يتبع</a:t>
              </a:r>
              <a:endParaRPr lang="en-US" sz="2400" b="1" dirty="0">
                <a:cs typeface="Traditional Arabic" pitchFamily="2" charset="-78"/>
              </a:endParaRPr>
            </a:p>
          </p:txBody>
        </p:sp>
      </p:grpSp>
    </p:spTree>
  </p:cSld>
  <p:clrMapOvr>
    <a:masterClrMapping/>
  </p:clrMapOvr>
  <p:transition advClick="0"/>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descr="Cedars%20(17).jpg"/>
          <p:cNvPicPr>
            <a:picLocks noGrp="1" noChangeAspect="1"/>
          </p:cNvPicPr>
          <p:nvPr>
            <p:ph idx="1"/>
          </p:nvPr>
        </p:nvPicPr>
        <p:blipFill>
          <a:blip r:embed="rId2"/>
          <a:stretch>
            <a:fillRect/>
          </a:stretch>
        </p:blipFill>
        <p:spPr>
          <a:xfrm>
            <a:off x="0" y="1"/>
            <a:ext cx="9144000" cy="6858000"/>
          </a:xfrm>
        </p:spPr>
      </p:pic>
      <p:sp>
        <p:nvSpPr>
          <p:cNvPr id="9" name="Rectangle 8"/>
          <p:cNvSpPr/>
          <p:nvPr/>
        </p:nvSpPr>
        <p:spPr>
          <a:xfrm>
            <a:off x="5286380" y="5357826"/>
            <a:ext cx="2759939" cy="1214446"/>
          </a:xfrm>
          <a:prstGeom prst="rect">
            <a:avLst/>
          </a:prstGeom>
          <a:ln w="57150">
            <a:solidFill>
              <a:srgbClr val="FFC000"/>
            </a:solidFill>
            <a:prstDash val="sysDot"/>
          </a:ln>
        </p:spPr>
        <p:style>
          <a:lnRef idx="0">
            <a:scrgbClr r="0" g="0" b="0"/>
          </a:lnRef>
          <a:fillRef idx="0">
            <a:scrgbClr r="0" g="0" b="0"/>
          </a:fillRef>
          <a:effectRef idx="0">
            <a:scrgbClr r="0" g="0" b="0"/>
          </a:effectRef>
          <a:fontRef idx="minor">
            <a:schemeClr val="tx1">
              <a:hueOff val="0"/>
              <a:satOff val="0"/>
              <a:lumOff val="0"/>
              <a:alphaOff val="0"/>
            </a:schemeClr>
          </a:fontRef>
        </p:style>
        <p:txBody>
          <a:bodyPr spcFirstLastPara="0" vert="horz" wrap="square" lIns="300177" tIns="0" rIns="0" bIns="0" numCol="1" spcCol="1270" anchor="t" anchorCtr="0">
            <a:noAutofit/>
          </a:bodyPr>
          <a:lstStyle/>
          <a:p>
            <a:pPr lvl="0" algn="ctr" defTabSz="1244600" rtl="1">
              <a:lnSpc>
                <a:spcPct val="90000"/>
              </a:lnSpc>
              <a:spcBef>
                <a:spcPct val="0"/>
              </a:spcBef>
              <a:spcAft>
                <a:spcPct val="35000"/>
              </a:spcAft>
            </a:pPr>
            <a:r>
              <a:rPr lang="ar-SA" sz="2800" b="1" kern="1200" dirty="0" smtClean="0">
                <a:solidFill>
                  <a:schemeClr val="tx1"/>
                </a:solidFill>
                <a:cs typeface="Traditional Arabic" pitchFamily="2" charset="-78"/>
              </a:rPr>
              <a:t>الهندسة في القرون الوسطى (حوالي القرن 5 والقرن15 ميلادية)</a:t>
            </a:r>
            <a:endParaRPr lang="en-US" sz="2800" b="1" kern="1200" dirty="0">
              <a:solidFill>
                <a:schemeClr val="tx1"/>
              </a:solidFill>
              <a:cs typeface="Traditional Arabic" pitchFamily="2" charset="-78"/>
            </a:endParaRPr>
          </a:p>
        </p:txBody>
      </p:sp>
      <p:sp>
        <p:nvSpPr>
          <p:cNvPr id="10" name="Rectangle 9"/>
          <p:cNvSpPr/>
          <p:nvPr/>
        </p:nvSpPr>
        <p:spPr>
          <a:xfrm>
            <a:off x="0" y="1357298"/>
            <a:ext cx="5143504" cy="3857652"/>
          </a:xfrm>
          <a:prstGeom prst="rect">
            <a:avLst/>
          </a:prstGeom>
          <a:ln w="57150">
            <a:solidFill>
              <a:srgbClr val="FFC000"/>
            </a:solidFill>
            <a:prstDash val="sysDot"/>
          </a:ln>
        </p:spPr>
        <p:style>
          <a:lnRef idx="0">
            <a:scrgbClr r="0" g="0" b="0"/>
          </a:lnRef>
          <a:fillRef idx="0">
            <a:scrgbClr r="0" g="0" b="0"/>
          </a:fillRef>
          <a:effectRef idx="0">
            <a:scrgbClr r="0" g="0" b="0"/>
          </a:effectRef>
          <a:fontRef idx="minor">
            <a:schemeClr val="tx1">
              <a:hueOff val="0"/>
              <a:satOff val="0"/>
              <a:lumOff val="0"/>
              <a:alphaOff val="0"/>
            </a:schemeClr>
          </a:fontRef>
        </p:style>
        <p:txBody>
          <a:bodyPr spcFirstLastPara="0" vert="horz" wrap="square" lIns="300177" tIns="0" rIns="0" bIns="0" numCol="1" spcCol="1270" anchor="t" anchorCtr="0">
            <a:noAutofit/>
          </a:bodyPr>
          <a:lstStyle/>
          <a:p>
            <a:pPr lvl="0" algn="r" defTabSz="1244600" rtl="1">
              <a:lnSpc>
                <a:spcPct val="90000"/>
              </a:lnSpc>
              <a:spcBef>
                <a:spcPct val="0"/>
              </a:spcBef>
              <a:spcAft>
                <a:spcPct val="35000"/>
              </a:spcAft>
            </a:pPr>
            <a:r>
              <a:rPr lang="ar-SA" sz="2800" dirty="0" smtClean="0">
                <a:cs typeface="Traditional Arabic" pitchFamily="2" charset="-78"/>
              </a:rPr>
              <a:t>إن دراسة المثلث المستوي والمثلث الكروي هي في قلب الرياضيات العربة الإسلامية. كما أن حساب المثلثات قد تطور تبعا لاحتياجات علم الفلك. </a:t>
            </a:r>
            <a:br>
              <a:rPr lang="ar-SA" sz="2800" dirty="0" smtClean="0">
                <a:cs typeface="Traditional Arabic" pitchFamily="2" charset="-78"/>
              </a:rPr>
            </a:br>
            <a:r>
              <a:rPr lang="ar-SA" sz="2800" dirty="0" smtClean="0">
                <a:cs typeface="Traditional Arabic" pitchFamily="2" charset="-78"/>
              </a:rPr>
              <a:t>دخلت علوم العرب المسلمين إلى أوروبا في نهاية القرن 10 ميلادية. وابتداء من القرن 13 ميلادية ظهرت النصوص العربية المترجمة خاصة ما يتعلق بالجبر وحساب المثلثات. وفي نهاية القرون المتوسطة، أخذت الهندسة توجهات جديدة بفضل اكتشاف مبادئ الهندسة </a:t>
            </a:r>
            <a:r>
              <a:rPr lang="ar-SA" sz="2800" dirty="0" err="1" smtClean="0">
                <a:cs typeface="Traditional Arabic" pitchFamily="2" charset="-78"/>
              </a:rPr>
              <a:t>الإسقاطية</a:t>
            </a:r>
            <a:r>
              <a:rPr lang="ar-SA" sz="2800" dirty="0" smtClean="0">
                <a:cs typeface="Traditional Arabic" pitchFamily="2" charset="-78"/>
              </a:rPr>
              <a:t> والهندسة الوصفية،وبفضل ظهور الهندسة التحليلية.</a:t>
            </a:r>
            <a:endParaRPr lang="en-US" sz="2800" b="1" kern="1200" dirty="0">
              <a:solidFill>
                <a:schemeClr val="tx1"/>
              </a:solidFill>
              <a:cs typeface="Traditional Arabic" pitchFamily="2" charset="-78"/>
            </a:endParaRPr>
          </a:p>
        </p:txBody>
      </p:sp>
      <p:sp>
        <p:nvSpPr>
          <p:cNvPr id="6" name="Action Button: Custom 5">
            <a:hlinkClick r:id="rId3" action="ppaction://hlinksldjump" highlightClick="1"/>
          </p:cNvPr>
          <p:cNvSpPr/>
          <p:nvPr/>
        </p:nvSpPr>
        <p:spPr>
          <a:xfrm>
            <a:off x="357158" y="6000768"/>
            <a:ext cx="1357322" cy="571504"/>
          </a:xfrm>
          <a:prstGeom prst="actionButtonBlank">
            <a:avLst/>
          </a:prstGeom>
          <a:noFill/>
          <a:ln w="38100">
            <a:solidFill>
              <a:srgbClr val="FFC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A" dirty="0" smtClean="0">
                <a:cs typeface="Traditional Arabic" pitchFamily="2" charset="-78"/>
                <a:hlinkClick r:id="rId3" action="ppaction://hlinksldjump"/>
              </a:rPr>
              <a:t>للرجوع إلى الشريحة السابقة</a:t>
            </a:r>
            <a:endParaRPr lang="en-US" dirty="0">
              <a:cs typeface="Traditional Arabic" pitchFamily="2" charset="-78"/>
            </a:endParaRPr>
          </a:p>
        </p:txBody>
      </p:sp>
    </p:spTree>
  </p:cSld>
  <p:clrMapOvr>
    <a:masterClrMapping/>
  </p:clrMapOvr>
  <p:transition advClick="0"/>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dirty="0"/>
          </a:p>
        </p:txBody>
      </p:sp>
      <p:sp>
        <p:nvSpPr>
          <p:cNvPr id="3" name="Subtitle 2"/>
          <p:cNvSpPr>
            <a:spLocks noGrp="1"/>
          </p:cNvSpPr>
          <p:nvPr>
            <p:ph type="subTitle" idx="1"/>
          </p:nvPr>
        </p:nvSpPr>
        <p:spPr/>
        <p:txBody>
          <a:bodyPr/>
          <a:lstStyle/>
          <a:p>
            <a:endParaRPr lang="en-US"/>
          </a:p>
        </p:txBody>
      </p:sp>
      <p:pic>
        <p:nvPicPr>
          <p:cNvPr id="4" name="Picture 3" descr="3d_001.jpg"/>
          <p:cNvPicPr>
            <a:picLocks noChangeAspect="1"/>
          </p:cNvPicPr>
          <p:nvPr/>
        </p:nvPicPr>
        <p:blipFill>
          <a:blip r:embed="rId2"/>
          <a:stretch>
            <a:fillRect/>
          </a:stretch>
        </p:blipFill>
        <p:spPr>
          <a:xfrm>
            <a:off x="0" y="0"/>
            <a:ext cx="9144000" cy="6858000"/>
          </a:xfrm>
          <a:prstGeom prst="rect">
            <a:avLst/>
          </a:prstGeom>
        </p:spPr>
      </p:pic>
      <p:sp>
        <p:nvSpPr>
          <p:cNvPr id="5" name="TextBox 4"/>
          <p:cNvSpPr txBox="1"/>
          <p:nvPr/>
        </p:nvSpPr>
        <p:spPr>
          <a:xfrm>
            <a:off x="6000760" y="1071546"/>
            <a:ext cx="2357454" cy="1200329"/>
          </a:xfrm>
          <a:prstGeom prst="rect">
            <a:avLst/>
          </a:prstGeom>
          <a:noFill/>
          <a:ln w="28575">
            <a:solidFill>
              <a:srgbClr val="C00000"/>
            </a:solidFill>
            <a:prstDash val="sysDash"/>
          </a:ln>
          <a:effectLst>
            <a:glow rad="228600">
              <a:schemeClr val="bg1">
                <a:lumMod val="95000"/>
                <a:alpha val="40000"/>
              </a:schemeClr>
            </a:glow>
          </a:effectLst>
          <a:scene3d>
            <a:camera prst="perspectiveHeroicExtremeLeftFacing"/>
            <a:lightRig rig="threePt" dir="t"/>
          </a:scene3d>
        </p:spPr>
        <p:txBody>
          <a:bodyPr wrap="square" rtlCol="0">
            <a:spAutoFit/>
          </a:bodyPr>
          <a:lstStyle/>
          <a:p>
            <a:pPr algn="ctr" rtl="1"/>
            <a:r>
              <a:rPr lang="ar-SA" sz="3600" dirty="0" smtClean="0">
                <a:cs typeface="Andalus" pitchFamily="2" charset="-78"/>
                <a:hlinkClick r:id="rId3" action="ppaction://hlinksldjump"/>
              </a:rPr>
              <a:t>الهندسة على مر العصور</a:t>
            </a:r>
            <a:endParaRPr lang="en-US" sz="3600" dirty="0">
              <a:cs typeface="Andalus" pitchFamily="2" charset="-78"/>
            </a:endParaRPr>
          </a:p>
        </p:txBody>
      </p:sp>
      <p:sp>
        <p:nvSpPr>
          <p:cNvPr id="9" name="TextBox 8"/>
          <p:cNvSpPr txBox="1"/>
          <p:nvPr/>
        </p:nvSpPr>
        <p:spPr>
          <a:xfrm>
            <a:off x="285720" y="6143644"/>
            <a:ext cx="714380" cy="338554"/>
          </a:xfrm>
          <a:prstGeom prst="rect">
            <a:avLst/>
          </a:prstGeom>
          <a:noFill/>
          <a:ln w="28575">
            <a:solidFill>
              <a:srgbClr val="C00000"/>
            </a:solidFill>
            <a:prstDash val="sysDash"/>
          </a:ln>
          <a:effectLst>
            <a:glow rad="228600">
              <a:schemeClr val="bg1">
                <a:lumMod val="95000"/>
                <a:alpha val="40000"/>
              </a:schemeClr>
            </a:glow>
          </a:effectLst>
          <a:scene3d>
            <a:camera prst="isometricOffAxis2Left"/>
            <a:lightRig rig="threePt" dir="t"/>
          </a:scene3d>
          <a:sp3d>
            <a:bevelT w="114300" prst="artDeco"/>
          </a:sp3d>
        </p:spPr>
        <p:txBody>
          <a:bodyPr wrap="square" rtlCol="0">
            <a:spAutoFit/>
          </a:bodyPr>
          <a:lstStyle/>
          <a:p>
            <a:pPr algn="ctr" rtl="1"/>
            <a:r>
              <a:rPr lang="ar-SA" sz="1600" dirty="0" smtClean="0">
                <a:cs typeface="Andalus" pitchFamily="2" charset="-78"/>
              </a:rPr>
              <a:t>للخروج</a:t>
            </a:r>
            <a:endParaRPr lang="en-US" sz="1600" dirty="0">
              <a:cs typeface="Andalus" pitchFamily="2" charset="-78"/>
            </a:endParaRPr>
          </a:p>
        </p:txBody>
      </p:sp>
      <p:sp>
        <p:nvSpPr>
          <p:cNvPr id="10" name="Action Button: Custom 9">
            <a:hlinkClick r:id="" action="ppaction://hlinkshowjump?jump=endshow" highlightClick="1"/>
          </p:cNvPr>
          <p:cNvSpPr/>
          <p:nvPr/>
        </p:nvSpPr>
        <p:spPr>
          <a:xfrm>
            <a:off x="285720" y="6143644"/>
            <a:ext cx="785818" cy="357190"/>
          </a:xfrm>
          <a:prstGeom prst="actionButtonBlank">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SA" dirty="0" smtClean="0">
                <a:noFill/>
                <a:cs typeface="Andalus" pitchFamily="2" charset="-78"/>
              </a:rPr>
              <a:t>للخروج</a:t>
            </a:r>
            <a:endParaRPr lang="en-US" dirty="0">
              <a:noFill/>
              <a:cs typeface="Andalus" pitchFamily="2" charset="-78"/>
            </a:endParaRPr>
          </a:p>
        </p:txBody>
      </p:sp>
      <p:sp>
        <p:nvSpPr>
          <p:cNvPr id="11" name="TextBox 10"/>
          <p:cNvSpPr txBox="1"/>
          <p:nvPr/>
        </p:nvSpPr>
        <p:spPr>
          <a:xfrm>
            <a:off x="3000364" y="5572140"/>
            <a:ext cx="3500462" cy="584775"/>
          </a:xfrm>
          <a:prstGeom prst="rect">
            <a:avLst/>
          </a:prstGeom>
          <a:noFill/>
          <a:ln w="57150">
            <a:solidFill>
              <a:srgbClr val="C00000"/>
            </a:solidFill>
          </a:ln>
        </p:spPr>
        <p:txBody>
          <a:bodyPr wrap="square" rtlCol="0">
            <a:spAutoFit/>
          </a:bodyPr>
          <a:lstStyle/>
          <a:p>
            <a:pPr algn="ctr" rtl="1"/>
            <a:r>
              <a:rPr lang="ar-SA" sz="3200" dirty="0" smtClean="0">
                <a:cs typeface="Traditional Arabic" pitchFamily="2" charset="-78"/>
              </a:rPr>
              <a:t>عرض </a:t>
            </a:r>
            <a:r>
              <a:rPr lang="ar-SA" sz="3200" dirty="0" err="1" smtClean="0">
                <a:cs typeface="Traditional Arabic" pitchFamily="2" charset="-78"/>
              </a:rPr>
              <a:t>محوسب</a:t>
            </a:r>
            <a:r>
              <a:rPr lang="ar-SA" sz="3200" dirty="0" smtClean="0">
                <a:cs typeface="Traditional Arabic" pitchFamily="2" charset="-78"/>
              </a:rPr>
              <a:t> لافتتاحية الدرس</a:t>
            </a:r>
            <a:endParaRPr lang="en-US" sz="3200" dirty="0">
              <a:cs typeface="Traditional Arabic" pitchFamily="2" charset="-78"/>
            </a:endParaRPr>
          </a:p>
        </p:txBody>
      </p:sp>
    </p:spTree>
  </p:cSld>
  <p:clrMapOvr>
    <a:masterClrMapping/>
  </p:clrMapOvr>
  <p:transition advClick="0"/>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descr="Cedars%20(44).jpg"/>
          <p:cNvPicPr>
            <a:picLocks noGrp="1" noChangeAspect="1"/>
          </p:cNvPicPr>
          <p:nvPr>
            <p:ph idx="1"/>
          </p:nvPr>
        </p:nvPicPr>
        <p:blipFill>
          <a:blip r:embed="rId2"/>
          <a:stretch>
            <a:fillRect/>
          </a:stretch>
        </p:blipFill>
        <p:spPr>
          <a:xfrm>
            <a:off x="0" y="1"/>
            <a:ext cx="9144000" cy="6858000"/>
          </a:xfrm>
        </p:spPr>
      </p:pic>
      <p:sp>
        <p:nvSpPr>
          <p:cNvPr id="5" name="Rectangle 4"/>
          <p:cNvSpPr/>
          <p:nvPr/>
        </p:nvSpPr>
        <p:spPr>
          <a:xfrm>
            <a:off x="1643042" y="357166"/>
            <a:ext cx="4475904" cy="769441"/>
          </a:xfrm>
          <a:prstGeom prst="rect">
            <a:avLst/>
          </a:prstGeom>
          <a:noFill/>
        </p:spPr>
        <p:txBody>
          <a:bodyPr wrap="none" lIns="91440" tIns="45720" rIns="91440" bIns="45720">
            <a:spAutoFit/>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pPr algn="ctr"/>
            <a:r>
              <a:rPr lang="ar-SA" sz="4400" b="1" cap="none" spc="0" dirty="0" smtClean="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88000" dist="50800" dir="5040000" algn="tl">
                    <a:schemeClr val="accent4">
                      <a:tint val="80000"/>
                      <a:satMod val="250000"/>
                      <a:alpha val="45000"/>
                    </a:schemeClr>
                  </a:outerShdw>
                </a:effectLst>
                <a:cs typeface="Andalus" pitchFamily="2" charset="-78"/>
              </a:rPr>
              <a:t>الهندسة على مر العصور</a:t>
            </a:r>
            <a:endParaRPr lang="en-US" sz="4400" b="1" cap="none" spc="0" dirty="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88000" dist="50800" dir="5040000" algn="tl">
                  <a:schemeClr val="accent4">
                    <a:tint val="80000"/>
                    <a:satMod val="250000"/>
                    <a:alpha val="45000"/>
                  </a:schemeClr>
                </a:outerShdw>
              </a:effectLst>
              <a:cs typeface="Andalus" pitchFamily="2" charset="-78"/>
            </a:endParaRPr>
          </a:p>
        </p:txBody>
      </p:sp>
      <p:sp>
        <p:nvSpPr>
          <p:cNvPr id="6" name="Rectangle 5"/>
          <p:cNvSpPr/>
          <p:nvPr/>
        </p:nvSpPr>
        <p:spPr>
          <a:xfrm>
            <a:off x="500034" y="2000240"/>
            <a:ext cx="6215074" cy="4031873"/>
          </a:xfrm>
          <a:prstGeom prst="rect">
            <a:avLst/>
          </a:prstGeom>
        </p:spPr>
        <p:txBody>
          <a:bodyPr wrap="square">
            <a:spAutoFit/>
          </a:bodyPr>
          <a:lstStyle/>
          <a:p>
            <a:pPr algn="r" rtl="1"/>
            <a:r>
              <a:rPr lang="ar-SA" sz="3200" b="1" dirty="0" smtClean="0">
                <a:solidFill>
                  <a:schemeClr val="accent4">
                    <a:lumMod val="60000"/>
                    <a:lumOff val="40000"/>
                  </a:schemeClr>
                </a:solidFill>
                <a:latin typeface="Arabic Typesetting" pitchFamily="66" charset="-78"/>
                <a:cs typeface="Traditional Arabic" pitchFamily="2" charset="-78"/>
              </a:rPr>
              <a:t>الهندسة هي من الفروع الأكثر قدما في الرياضيات. إن أصل كلمة </a:t>
            </a:r>
            <a:r>
              <a:rPr lang="en-US" sz="3200" b="1" dirty="0" err="1" smtClean="0">
                <a:solidFill>
                  <a:schemeClr val="accent4">
                    <a:lumMod val="60000"/>
                    <a:lumOff val="40000"/>
                  </a:schemeClr>
                </a:solidFill>
                <a:latin typeface="Arabic Typesetting" pitchFamily="66" charset="-78"/>
                <a:cs typeface="Traditional Arabic" pitchFamily="2" charset="-78"/>
              </a:rPr>
              <a:t>Géométrie</a:t>
            </a:r>
            <a:r>
              <a:rPr lang="ar-SA" sz="3200" b="1" dirty="0" smtClean="0">
                <a:solidFill>
                  <a:schemeClr val="accent4">
                    <a:lumMod val="60000"/>
                    <a:lumOff val="40000"/>
                  </a:schemeClr>
                </a:solidFill>
                <a:latin typeface="Arabic Typesetting" pitchFamily="66" charset="-78"/>
                <a:cs typeface="Traditional Arabic" pitchFamily="2" charset="-78"/>
              </a:rPr>
              <a:t> يعود إلى اليونان. والكلمة مكونة من جزأين: </a:t>
            </a:r>
            <a:r>
              <a:rPr lang="en-US" sz="3200" b="1" dirty="0" err="1" smtClean="0">
                <a:solidFill>
                  <a:schemeClr val="accent4">
                    <a:lumMod val="60000"/>
                    <a:lumOff val="40000"/>
                  </a:schemeClr>
                </a:solidFill>
                <a:latin typeface="Arabic Typesetting" pitchFamily="66" charset="-78"/>
                <a:cs typeface="Traditional Arabic" pitchFamily="2" charset="-78"/>
              </a:rPr>
              <a:t>Géo</a:t>
            </a:r>
            <a:r>
              <a:rPr lang="en-US" sz="3200" b="1" dirty="0" smtClean="0">
                <a:solidFill>
                  <a:schemeClr val="accent4">
                    <a:lumMod val="60000"/>
                    <a:lumOff val="40000"/>
                  </a:schemeClr>
                </a:solidFill>
                <a:latin typeface="Arabic Typesetting" pitchFamily="66" charset="-78"/>
                <a:cs typeface="Traditional Arabic" pitchFamily="2" charset="-78"/>
              </a:rPr>
              <a:t> </a:t>
            </a:r>
            <a:r>
              <a:rPr lang="ar-SA" sz="3200" b="1" dirty="0" smtClean="0">
                <a:solidFill>
                  <a:schemeClr val="accent4">
                    <a:lumMod val="60000"/>
                    <a:lumOff val="40000"/>
                  </a:schemeClr>
                </a:solidFill>
                <a:latin typeface="Arabic Typesetting" pitchFamily="66" charset="-78"/>
                <a:cs typeface="Traditional Arabic" pitchFamily="2" charset="-78"/>
              </a:rPr>
              <a:t> الصادر من </a:t>
            </a:r>
            <a:r>
              <a:rPr lang="en-US" sz="3200" b="1" dirty="0" smtClean="0">
                <a:solidFill>
                  <a:schemeClr val="accent4">
                    <a:lumMod val="60000"/>
                    <a:lumOff val="40000"/>
                  </a:schemeClr>
                </a:solidFill>
                <a:latin typeface="Arabic Typesetting" pitchFamily="66" charset="-78"/>
                <a:cs typeface="Traditional Arabic" pitchFamily="2" charset="-78"/>
              </a:rPr>
              <a:t>Gaia </a:t>
            </a:r>
            <a:r>
              <a:rPr lang="ar-SA" sz="3200" b="1" dirty="0" smtClean="0">
                <a:solidFill>
                  <a:schemeClr val="accent4">
                    <a:lumMod val="60000"/>
                    <a:lumOff val="40000"/>
                  </a:schemeClr>
                </a:solidFill>
                <a:latin typeface="Arabic Typesetting" pitchFamily="66" charset="-78"/>
                <a:cs typeface="Traditional Arabic" pitchFamily="2" charset="-78"/>
              </a:rPr>
              <a:t> ويعني الأرض.</a:t>
            </a:r>
          </a:p>
          <a:p>
            <a:pPr algn="r" rtl="1"/>
            <a:r>
              <a:rPr lang="ar-SA" sz="3200" b="1" dirty="0" smtClean="0">
                <a:solidFill>
                  <a:schemeClr val="accent4">
                    <a:lumMod val="60000"/>
                    <a:lumOff val="40000"/>
                  </a:schemeClr>
                </a:solidFill>
                <a:latin typeface="Arabic Typesetting" pitchFamily="66" charset="-78"/>
                <a:cs typeface="Traditional Arabic" pitchFamily="2" charset="-78"/>
              </a:rPr>
              <a:t> و </a:t>
            </a:r>
            <a:r>
              <a:rPr lang="en-US" sz="3200" b="1" dirty="0" err="1" smtClean="0">
                <a:solidFill>
                  <a:schemeClr val="accent4">
                    <a:lumMod val="60000"/>
                    <a:lumOff val="40000"/>
                  </a:schemeClr>
                </a:solidFill>
                <a:latin typeface="Arabic Typesetting" pitchFamily="66" charset="-78"/>
                <a:cs typeface="Traditional Arabic" pitchFamily="2" charset="-78"/>
              </a:rPr>
              <a:t>Métrie</a:t>
            </a:r>
            <a:r>
              <a:rPr lang="en-US" sz="3200" b="1" dirty="0" smtClean="0">
                <a:solidFill>
                  <a:schemeClr val="accent4">
                    <a:lumMod val="60000"/>
                    <a:lumOff val="40000"/>
                  </a:schemeClr>
                </a:solidFill>
                <a:latin typeface="Arabic Typesetting" pitchFamily="66" charset="-78"/>
                <a:cs typeface="Traditional Arabic" pitchFamily="2" charset="-78"/>
              </a:rPr>
              <a:t> </a:t>
            </a:r>
            <a:r>
              <a:rPr lang="ar-SA" sz="3200" b="1" dirty="0" smtClean="0">
                <a:solidFill>
                  <a:schemeClr val="accent4">
                    <a:lumMod val="60000"/>
                    <a:lumOff val="40000"/>
                  </a:schemeClr>
                </a:solidFill>
                <a:latin typeface="Arabic Typesetting" pitchFamily="66" charset="-78"/>
                <a:cs typeface="Traditional Arabic" pitchFamily="2" charset="-78"/>
              </a:rPr>
              <a:t> الصادر من </a:t>
            </a:r>
            <a:r>
              <a:rPr lang="en-US" sz="3200" b="1" dirty="0" err="1" smtClean="0">
                <a:solidFill>
                  <a:schemeClr val="accent4">
                    <a:lumMod val="60000"/>
                    <a:lumOff val="40000"/>
                  </a:schemeClr>
                </a:solidFill>
                <a:latin typeface="Arabic Typesetting" pitchFamily="66" charset="-78"/>
                <a:cs typeface="Traditional Arabic" pitchFamily="2" charset="-78"/>
              </a:rPr>
              <a:t>Métron</a:t>
            </a:r>
            <a:r>
              <a:rPr lang="en-US" sz="3200" b="1" dirty="0" smtClean="0">
                <a:solidFill>
                  <a:schemeClr val="accent4">
                    <a:lumMod val="60000"/>
                    <a:lumOff val="40000"/>
                  </a:schemeClr>
                </a:solidFill>
                <a:latin typeface="Arabic Typesetting" pitchFamily="66" charset="-78"/>
                <a:cs typeface="Traditional Arabic" pitchFamily="2" charset="-78"/>
              </a:rPr>
              <a:t> </a:t>
            </a:r>
            <a:r>
              <a:rPr lang="ar-SA" sz="3200" b="1" dirty="0" smtClean="0">
                <a:solidFill>
                  <a:schemeClr val="accent4">
                    <a:lumMod val="60000"/>
                    <a:lumOff val="40000"/>
                  </a:schemeClr>
                </a:solidFill>
                <a:latin typeface="Arabic Typesetting" pitchFamily="66" charset="-78"/>
                <a:cs typeface="Traditional Arabic" pitchFamily="2" charset="-78"/>
              </a:rPr>
              <a:t> ويعني قياس. </a:t>
            </a:r>
          </a:p>
          <a:p>
            <a:pPr algn="r" rtl="1"/>
            <a:r>
              <a:rPr lang="ar-SA" sz="3200" b="1" dirty="0" smtClean="0">
                <a:solidFill>
                  <a:schemeClr val="accent4">
                    <a:lumMod val="60000"/>
                    <a:lumOff val="40000"/>
                  </a:schemeClr>
                </a:solidFill>
                <a:latin typeface="Arabic Typesetting" pitchFamily="66" charset="-78"/>
                <a:cs typeface="Traditional Arabic" pitchFamily="2" charset="-78"/>
              </a:rPr>
              <a:t>فالهندسة تعني إذن عند اليونان "قياس الأرض". وتعرف عادة كعلم أشكال الفضاء. وقد ساعد تطورها احتياجات الأفراد والشعوب...</a:t>
            </a:r>
            <a:endParaRPr lang="en-US" sz="3200" b="1" dirty="0">
              <a:solidFill>
                <a:schemeClr val="accent4">
                  <a:lumMod val="60000"/>
                  <a:lumOff val="40000"/>
                </a:schemeClr>
              </a:solidFill>
              <a:latin typeface="Arabic Typesetting" pitchFamily="66" charset="-78"/>
              <a:cs typeface="Traditional Arabic" pitchFamily="2" charset="-78"/>
            </a:endParaRPr>
          </a:p>
        </p:txBody>
      </p:sp>
      <p:sp>
        <p:nvSpPr>
          <p:cNvPr id="7" name="Double Bracket 6">
            <a:hlinkClick r:id="rId3" action="ppaction://hlinksldjump"/>
          </p:cNvPr>
          <p:cNvSpPr/>
          <p:nvPr/>
        </p:nvSpPr>
        <p:spPr>
          <a:xfrm>
            <a:off x="571472" y="6072206"/>
            <a:ext cx="857256" cy="571504"/>
          </a:xfrm>
          <a:prstGeom prst="bracketPair">
            <a:avLst/>
          </a:prstGeom>
          <a:ln w="50800" cmpd="dbl">
            <a:solidFill>
              <a:schemeClr val="accent4">
                <a:lumMod val="60000"/>
                <a:lumOff val="4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r>
              <a:rPr lang="ar-SA" sz="2800" b="1" dirty="0" smtClean="0">
                <a:solidFill>
                  <a:schemeClr val="accent4">
                    <a:lumMod val="60000"/>
                    <a:lumOff val="40000"/>
                  </a:schemeClr>
                </a:solidFill>
                <a:effectLst>
                  <a:outerShdw blurRad="38100" dist="38100" dir="2700000" algn="tl">
                    <a:srgbClr val="000000">
                      <a:alpha val="43137"/>
                    </a:srgbClr>
                  </a:outerShdw>
                </a:effectLst>
                <a:cs typeface="Traditional Arabic" pitchFamily="2" charset="-78"/>
              </a:rPr>
              <a:t>يتبع</a:t>
            </a:r>
            <a:endParaRPr lang="en-US" sz="2800" b="1" dirty="0">
              <a:solidFill>
                <a:schemeClr val="accent4">
                  <a:lumMod val="60000"/>
                  <a:lumOff val="40000"/>
                </a:schemeClr>
              </a:solidFill>
              <a:effectLst>
                <a:outerShdw blurRad="38100" dist="38100" dir="2700000" algn="tl">
                  <a:srgbClr val="000000">
                    <a:alpha val="43137"/>
                  </a:srgbClr>
                </a:outerShdw>
              </a:effectLst>
              <a:cs typeface="Traditional Arabic" pitchFamily="2" charset="-78"/>
            </a:endParaRPr>
          </a:p>
        </p:txBody>
      </p:sp>
    </p:spTree>
  </p:cSld>
  <p:clrMapOvr>
    <a:masterClrMapping/>
  </p:clrMapOvr>
  <p:transition advClick="0"/>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aphicFrame>
        <p:nvGraphicFramePr>
          <p:cNvPr id="4" name="Diagram 3"/>
          <p:cNvGraphicFramePr/>
          <p:nvPr/>
        </p:nvGraphicFramePr>
        <p:xfrm>
          <a:off x="428596" y="142852"/>
          <a:ext cx="8715404" cy="671514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Action Button: Home 4">
            <a:hlinkClick r:id="rId6" action="ppaction://hlinksldjump" highlightClick="1"/>
          </p:cNvPr>
          <p:cNvSpPr/>
          <p:nvPr/>
        </p:nvSpPr>
        <p:spPr>
          <a:xfrm>
            <a:off x="1214414" y="5929330"/>
            <a:ext cx="642942" cy="613788"/>
          </a:xfrm>
          <a:prstGeom prst="actionButtonHome">
            <a:avLst/>
          </a:prstGeom>
          <a:noFill/>
          <a:ln>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overrideClrMapping bg1="dk1" tx1="lt1" bg2="dk2" tx2="lt2" accent1="accent1" accent2="accent2" accent3="accent3" accent4="accent4" accent5="accent5" accent6="accent6" hlink="hlink" folHlink="folHlink"/>
  </p:clrMapOvr>
  <p:transition advClick="0"/>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descr="Cedars%20(42).jpg"/>
          <p:cNvPicPr>
            <a:picLocks noGrp="1" noChangeAspect="1"/>
          </p:cNvPicPr>
          <p:nvPr>
            <p:ph idx="1"/>
          </p:nvPr>
        </p:nvPicPr>
        <p:blipFill>
          <a:blip r:embed="rId2"/>
          <a:stretch>
            <a:fillRect/>
          </a:stretch>
        </p:blipFill>
        <p:spPr>
          <a:xfrm>
            <a:off x="0" y="24"/>
            <a:ext cx="9144000" cy="6858000"/>
          </a:xfrm>
        </p:spPr>
      </p:pic>
      <p:sp>
        <p:nvSpPr>
          <p:cNvPr id="7" name="Rectangle 6"/>
          <p:cNvSpPr/>
          <p:nvPr/>
        </p:nvSpPr>
        <p:spPr>
          <a:xfrm>
            <a:off x="5929322" y="1857364"/>
            <a:ext cx="2652716" cy="1143008"/>
          </a:xfrm>
          <a:prstGeom prst="rect">
            <a:avLst/>
          </a:prstGeom>
          <a:ln w="76200">
            <a:solidFill>
              <a:schemeClr val="accent5">
                <a:lumMod val="50000"/>
              </a:schemeClr>
            </a:solidFill>
          </a:ln>
        </p:spPr>
        <p:style>
          <a:lnRef idx="0">
            <a:scrgbClr r="0" g="0" b="0"/>
          </a:lnRef>
          <a:fillRef idx="0">
            <a:scrgbClr r="0" g="0" b="0"/>
          </a:fillRef>
          <a:effectRef idx="0">
            <a:scrgbClr r="0" g="0" b="0"/>
          </a:effectRef>
          <a:fontRef idx="minor">
            <a:schemeClr val="tx1">
              <a:hueOff val="0"/>
              <a:satOff val="0"/>
              <a:lumOff val="0"/>
              <a:alphaOff val="0"/>
            </a:schemeClr>
          </a:fontRef>
        </p:style>
        <p:txBody>
          <a:bodyPr spcFirstLastPara="0" vert="horz" wrap="square" lIns="120071" tIns="0" rIns="0" bIns="0" numCol="1" spcCol="1270" anchor="t" anchorCtr="0">
            <a:noAutofit/>
          </a:bodyPr>
          <a:lstStyle/>
          <a:p>
            <a:pPr lvl="0" algn="ctr" defTabSz="1244600" rtl="1">
              <a:lnSpc>
                <a:spcPct val="90000"/>
              </a:lnSpc>
              <a:spcBef>
                <a:spcPct val="0"/>
              </a:spcBef>
              <a:spcAft>
                <a:spcPct val="35000"/>
              </a:spcAft>
            </a:pPr>
            <a:r>
              <a:rPr lang="ar-SA" sz="2800" b="1" kern="1200" dirty="0" smtClean="0">
                <a:solidFill>
                  <a:schemeClr val="bg1"/>
                </a:solidFill>
                <a:cs typeface="Traditional Arabic" pitchFamily="2" charset="-78"/>
              </a:rPr>
              <a:t>الهندسة قبل اليونان (بين 4000و2000 قبل الميلاد)</a:t>
            </a:r>
            <a:endParaRPr lang="en-US" sz="2800" b="1" kern="1200" dirty="0">
              <a:solidFill>
                <a:schemeClr val="bg1"/>
              </a:solidFill>
              <a:cs typeface="Traditional Arabic" pitchFamily="2" charset="-78"/>
            </a:endParaRPr>
          </a:p>
        </p:txBody>
      </p:sp>
      <p:sp>
        <p:nvSpPr>
          <p:cNvPr id="8" name="Rectangle 7"/>
          <p:cNvSpPr/>
          <p:nvPr/>
        </p:nvSpPr>
        <p:spPr>
          <a:xfrm>
            <a:off x="500034" y="1214422"/>
            <a:ext cx="5286380" cy="4524315"/>
          </a:xfrm>
          <a:prstGeom prst="rect">
            <a:avLst/>
          </a:prstGeom>
          <a:ln w="38100">
            <a:solidFill>
              <a:schemeClr val="accent5">
                <a:lumMod val="50000"/>
              </a:schemeClr>
            </a:solidFill>
          </a:ln>
        </p:spPr>
        <p:txBody>
          <a:bodyPr wrap="square">
            <a:spAutoFit/>
          </a:bodyPr>
          <a:lstStyle/>
          <a:p>
            <a:pPr algn="r" rtl="1"/>
            <a:r>
              <a:rPr lang="ar-SA" sz="2400" dirty="0" smtClean="0">
                <a:solidFill>
                  <a:schemeClr val="bg1"/>
                </a:solidFill>
                <a:cs typeface="Traditional Arabic" pitchFamily="2" charset="-78"/>
              </a:rPr>
              <a:t>يعرف عن حضارات تلك الحقبة بأنها كانت تستعمل المساطر (جمع مسطرة) لقياس الأطوال والمساحات والأحجام. وكانت رسوماتها تشمل أشكالا هندسية طابعها المميز هو التناظر. كان البابليون والمصريون </a:t>
            </a:r>
            <a:r>
              <a:rPr lang="ar-SA" sz="2400" b="1" dirty="0" smtClean="0">
                <a:solidFill>
                  <a:schemeClr val="bg1"/>
                </a:solidFill>
                <a:cs typeface="Traditional Arabic" pitchFamily="2" charset="-78"/>
              </a:rPr>
              <a:t>القدماء</a:t>
            </a:r>
            <a:r>
              <a:rPr lang="ar-SA" sz="2400" dirty="0" smtClean="0">
                <a:solidFill>
                  <a:schemeClr val="bg1"/>
                </a:solidFill>
                <a:cs typeface="Traditional Arabic" pitchFamily="2" charset="-78"/>
              </a:rPr>
              <a:t> يهتمون بالمسائل ذات الطابع القياسي دون أن يولوا اهتماما لبرهان الدساتير المستعملة وإنما يستثمرونها كوسائل حسابية فقط. فمثلا استعمل البابليون دساتير مضبوطة لحساب مساحة مثلث، وحجم </a:t>
            </a:r>
            <a:r>
              <a:rPr lang="ar-SA" sz="2400" dirty="0" err="1" smtClean="0">
                <a:solidFill>
                  <a:schemeClr val="bg1"/>
                </a:solidFill>
                <a:cs typeface="Traditional Arabic" pitchFamily="2" charset="-78"/>
              </a:rPr>
              <a:t>موشور</a:t>
            </a:r>
            <a:r>
              <a:rPr lang="ar-SA" sz="2400" dirty="0" smtClean="0">
                <a:solidFill>
                  <a:schemeClr val="bg1"/>
                </a:solidFill>
                <a:cs typeface="Traditional Arabic" pitchFamily="2" charset="-78"/>
              </a:rPr>
              <a:t> قائم. وكانوا يعرفون المضلعات المنتظمة وإمكانية رسمها داخل الدائرة. أما المصريون فقد كانت لهم كذلك دساتير مضبوطة تتعلق بمساحة مثلث وشبه منحرف متساوي الساقين وحجم جذع هرمي. وكانوا يملكون تقريبا جيدا للعدد </a:t>
            </a:r>
            <a:r>
              <a:rPr lang="el-GR" sz="2400" dirty="0" smtClean="0">
                <a:solidFill>
                  <a:schemeClr val="bg1"/>
                </a:solidFill>
                <a:cs typeface="Traditional Arabic" pitchFamily="2" charset="-78"/>
              </a:rPr>
              <a:t>. π</a:t>
            </a:r>
            <a:r>
              <a:rPr lang="ar-SA" sz="2400" dirty="0" smtClean="0">
                <a:solidFill>
                  <a:schemeClr val="bg1"/>
                </a:solidFill>
                <a:cs typeface="Traditional Arabic" pitchFamily="2" charset="-78"/>
              </a:rPr>
              <a:t> يبدو أن مفهومي التشابه والتناسب كانا معروفين</a:t>
            </a:r>
            <a:endParaRPr lang="en-US" sz="2400" dirty="0">
              <a:solidFill>
                <a:schemeClr val="bg1"/>
              </a:solidFill>
              <a:cs typeface="Traditional Arabic" pitchFamily="2" charset="-78"/>
            </a:endParaRPr>
          </a:p>
        </p:txBody>
      </p:sp>
      <p:sp>
        <p:nvSpPr>
          <p:cNvPr id="9" name="Action Button: Custom 8">
            <a:hlinkClick r:id="rId3" action="ppaction://hlinksldjump" highlightClick="1"/>
          </p:cNvPr>
          <p:cNvSpPr/>
          <p:nvPr/>
        </p:nvSpPr>
        <p:spPr>
          <a:xfrm>
            <a:off x="357158" y="6000768"/>
            <a:ext cx="1357322" cy="571504"/>
          </a:xfrm>
          <a:prstGeom prst="actionButtonBlank">
            <a:avLst/>
          </a:prstGeom>
          <a:noFill/>
          <a:ln w="38100">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A" dirty="0" smtClean="0">
                <a:solidFill>
                  <a:schemeClr val="bg1"/>
                </a:solidFill>
                <a:cs typeface="Traditional Arabic" pitchFamily="2" charset="-78"/>
                <a:hlinkClick r:id="rId3" action="ppaction://hlinksldjump"/>
              </a:rPr>
              <a:t>للرجوع إلى الشريحة السابقة</a:t>
            </a:r>
            <a:endParaRPr lang="en-US" dirty="0">
              <a:solidFill>
                <a:schemeClr val="bg1"/>
              </a:solidFill>
              <a:cs typeface="Traditional Arabic" pitchFamily="2" charset="-78"/>
            </a:endParaRPr>
          </a:p>
        </p:txBody>
      </p:sp>
    </p:spTree>
  </p:cSld>
  <p:clrMapOvr>
    <a:masterClrMapping/>
  </p:clrMapOvr>
  <p:transition advClick="0"/>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descr="Cedars%20(37).jpg"/>
          <p:cNvPicPr>
            <a:picLocks noGrp="1" noChangeAspect="1"/>
          </p:cNvPicPr>
          <p:nvPr>
            <p:ph idx="1"/>
          </p:nvPr>
        </p:nvPicPr>
        <p:blipFill>
          <a:blip r:embed="rId2"/>
          <a:stretch>
            <a:fillRect/>
          </a:stretch>
        </p:blipFill>
        <p:spPr>
          <a:xfrm>
            <a:off x="0" y="1"/>
            <a:ext cx="9144000" cy="6858000"/>
          </a:xfrm>
        </p:spPr>
      </p:pic>
      <p:sp>
        <p:nvSpPr>
          <p:cNvPr id="7" name="Rectangle 6"/>
          <p:cNvSpPr/>
          <p:nvPr/>
        </p:nvSpPr>
        <p:spPr>
          <a:xfrm>
            <a:off x="3286116" y="5072074"/>
            <a:ext cx="2652716" cy="1143008"/>
          </a:xfrm>
          <a:prstGeom prst="rect">
            <a:avLst/>
          </a:prstGeom>
          <a:ln w="76200">
            <a:solidFill>
              <a:schemeClr val="accent3">
                <a:lumMod val="75000"/>
              </a:schemeClr>
            </a:solidFill>
          </a:ln>
        </p:spPr>
        <p:style>
          <a:lnRef idx="0">
            <a:scrgbClr r="0" g="0" b="0"/>
          </a:lnRef>
          <a:fillRef idx="0">
            <a:scrgbClr r="0" g="0" b="0"/>
          </a:fillRef>
          <a:effectRef idx="0">
            <a:scrgbClr r="0" g="0" b="0"/>
          </a:effectRef>
          <a:fontRef idx="minor">
            <a:schemeClr val="tx1">
              <a:hueOff val="0"/>
              <a:satOff val="0"/>
              <a:lumOff val="0"/>
              <a:alphaOff val="0"/>
            </a:schemeClr>
          </a:fontRef>
        </p:style>
        <p:txBody>
          <a:bodyPr spcFirstLastPara="0" vert="horz" wrap="square" lIns="120071" tIns="0" rIns="0" bIns="0" numCol="1" spcCol="1270" anchor="t" anchorCtr="0">
            <a:noAutofit/>
          </a:bodyPr>
          <a:lstStyle/>
          <a:p>
            <a:pPr lvl="0" algn="ctr" defTabSz="1244600" rtl="1">
              <a:lnSpc>
                <a:spcPct val="90000"/>
              </a:lnSpc>
              <a:spcBef>
                <a:spcPct val="0"/>
              </a:spcBef>
              <a:spcAft>
                <a:spcPct val="35000"/>
              </a:spcAft>
            </a:pPr>
            <a:r>
              <a:rPr lang="ar-SA" sz="2800" b="1" dirty="0" smtClean="0">
                <a:solidFill>
                  <a:schemeClr val="bg1"/>
                </a:solidFill>
                <a:cs typeface="Traditional Arabic" pitchFamily="2" charset="-78"/>
              </a:rPr>
              <a:t>الهندسة عند اليونانيين (ابتداء من القرن 6 قبل الميلاد</a:t>
            </a:r>
            <a:endParaRPr lang="en-US" sz="2800" b="1" kern="1200" dirty="0">
              <a:solidFill>
                <a:schemeClr val="bg1"/>
              </a:solidFill>
              <a:cs typeface="Traditional Arabic" pitchFamily="2" charset="-78"/>
            </a:endParaRPr>
          </a:p>
        </p:txBody>
      </p:sp>
      <p:sp>
        <p:nvSpPr>
          <p:cNvPr id="8" name="Rectangle 7"/>
          <p:cNvSpPr/>
          <p:nvPr/>
        </p:nvSpPr>
        <p:spPr>
          <a:xfrm>
            <a:off x="928662" y="2143116"/>
            <a:ext cx="7358114" cy="2739211"/>
          </a:xfrm>
          <a:prstGeom prst="rect">
            <a:avLst/>
          </a:prstGeom>
          <a:ln w="38100">
            <a:solidFill>
              <a:schemeClr val="accent3">
                <a:lumMod val="75000"/>
              </a:schemeClr>
            </a:solidFill>
          </a:ln>
        </p:spPr>
        <p:txBody>
          <a:bodyPr wrap="square">
            <a:spAutoFit/>
          </a:bodyPr>
          <a:lstStyle/>
          <a:p>
            <a:pPr algn="r" rtl="1"/>
            <a:r>
              <a:rPr lang="ar-SA" sz="2800" dirty="0" smtClean="0">
                <a:solidFill>
                  <a:schemeClr val="bg1"/>
                </a:solidFill>
                <a:cs typeface="Traditional Arabic" pitchFamily="2" charset="-78"/>
              </a:rPr>
              <a:t>أخذ اليونانيون من الحضارات القديمة معارف رياضية </a:t>
            </a:r>
            <a:r>
              <a:rPr lang="ar-SA" sz="3200" dirty="0" smtClean="0">
                <a:solidFill>
                  <a:schemeClr val="bg1"/>
                </a:solidFill>
                <a:cs typeface="Traditional Arabic" pitchFamily="2" charset="-78"/>
              </a:rPr>
              <a:t>وفلكية</a:t>
            </a:r>
            <a:r>
              <a:rPr lang="ar-SA" sz="2800" dirty="0" smtClean="0">
                <a:solidFill>
                  <a:schemeClr val="bg1"/>
                </a:solidFill>
                <a:cs typeface="Traditional Arabic" pitchFamily="2" charset="-78"/>
              </a:rPr>
              <a:t> عديدة. وكان لهم الفضل في تحويل هذا الإرث الحضاري إلى علم استنتاجي بحيث استخدمت مفاهيم البرهان والنظرية والتعريف والبديهية لتعوض الطابع التجريبي للرياضيات المستعملة من قبل سابقيهم. كما كان لهم الفضل في جعل الهندسة تأخذ طابع علم الفضاء. ووظفوا الاستدلال على الأشكال. </a:t>
            </a:r>
            <a:br>
              <a:rPr lang="ar-SA" sz="2800" dirty="0" smtClean="0">
                <a:solidFill>
                  <a:schemeClr val="bg1"/>
                </a:solidFill>
                <a:cs typeface="Traditional Arabic" pitchFamily="2" charset="-78"/>
              </a:rPr>
            </a:br>
            <a:r>
              <a:rPr lang="ar-SA" sz="2800" dirty="0" smtClean="0">
                <a:solidFill>
                  <a:schemeClr val="bg1"/>
                </a:solidFill>
                <a:cs typeface="Traditional Arabic" pitchFamily="2" charset="-78"/>
              </a:rPr>
              <a:t>						       --- </a:t>
            </a:r>
            <a:r>
              <a:rPr lang="ar-SA" sz="2800" dirty="0" smtClean="0">
                <a:solidFill>
                  <a:schemeClr val="bg1"/>
                </a:solidFill>
                <a:cs typeface="Traditional Arabic" pitchFamily="2" charset="-78"/>
                <a:hlinkClick r:id="rId3" action="ppaction://hlinksldjump"/>
              </a:rPr>
              <a:t>يتبع</a:t>
            </a:r>
            <a:endParaRPr lang="en-US" sz="2800" dirty="0">
              <a:solidFill>
                <a:schemeClr val="bg1"/>
              </a:solidFill>
              <a:cs typeface="Traditional Arabic" pitchFamily="2" charset="-78"/>
            </a:endParaRPr>
          </a:p>
        </p:txBody>
      </p:sp>
    </p:spTree>
  </p:cSld>
  <p:clrMapOvr>
    <a:masterClrMapping/>
  </p:clrMapOvr>
  <p:transition advClick="0"/>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descr="Cedars%20(37).jpg"/>
          <p:cNvPicPr>
            <a:picLocks noGrp="1" noChangeAspect="1"/>
          </p:cNvPicPr>
          <p:nvPr>
            <p:ph idx="1"/>
          </p:nvPr>
        </p:nvPicPr>
        <p:blipFill>
          <a:blip r:embed="rId2"/>
          <a:stretch>
            <a:fillRect/>
          </a:stretch>
        </p:blipFill>
        <p:spPr>
          <a:xfrm>
            <a:off x="0" y="1"/>
            <a:ext cx="9144000" cy="6858000"/>
          </a:xfrm>
        </p:spPr>
      </p:pic>
      <p:sp>
        <p:nvSpPr>
          <p:cNvPr id="7" name="Rectangle 6"/>
          <p:cNvSpPr/>
          <p:nvPr/>
        </p:nvSpPr>
        <p:spPr>
          <a:xfrm>
            <a:off x="3286116" y="5072074"/>
            <a:ext cx="2652716" cy="1143008"/>
          </a:xfrm>
          <a:prstGeom prst="rect">
            <a:avLst/>
          </a:prstGeom>
          <a:ln w="76200">
            <a:solidFill>
              <a:schemeClr val="accent3">
                <a:lumMod val="75000"/>
              </a:schemeClr>
            </a:solidFill>
          </a:ln>
        </p:spPr>
        <p:style>
          <a:lnRef idx="0">
            <a:scrgbClr r="0" g="0" b="0"/>
          </a:lnRef>
          <a:fillRef idx="0">
            <a:scrgbClr r="0" g="0" b="0"/>
          </a:fillRef>
          <a:effectRef idx="0">
            <a:scrgbClr r="0" g="0" b="0"/>
          </a:effectRef>
          <a:fontRef idx="minor">
            <a:schemeClr val="tx1">
              <a:hueOff val="0"/>
              <a:satOff val="0"/>
              <a:lumOff val="0"/>
              <a:alphaOff val="0"/>
            </a:schemeClr>
          </a:fontRef>
        </p:style>
        <p:txBody>
          <a:bodyPr spcFirstLastPara="0" vert="horz" wrap="square" lIns="120071" tIns="0" rIns="0" bIns="0" numCol="1" spcCol="1270" anchor="t" anchorCtr="0">
            <a:noAutofit/>
          </a:bodyPr>
          <a:lstStyle/>
          <a:p>
            <a:pPr lvl="0" algn="ctr" defTabSz="1244600" rtl="1">
              <a:lnSpc>
                <a:spcPct val="90000"/>
              </a:lnSpc>
              <a:spcBef>
                <a:spcPct val="0"/>
              </a:spcBef>
              <a:spcAft>
                <a:spcPct val="35000"/>
              </a:spcAft>
            </a:pPr>
            <a:r>
              <a:rPr lang="ar-SA" sz="2800" b="1" dirty="0" smtClean="0">
                <a:solidFill>
                  <a:schemeClr val="bg1"/>
                </a:solidFill>
                <a:cs typeface="Traditional Arabic" pitchFamily="2" charset="-78"/>
              </a:rPr>
              <a:t>الهندسة عند اليونانيين (ابتداء من القرن 6 قبل الميلاد</a:t>
            </a:r>
            <a:endParaRPr lang="en-US" sz="2800" b="1" kern="1200" dirty="0">
              <a:solidFill>
                <a:schemeClr val="bg1"/>
              </a:solidFill>
              <a:cs typeface="Traditional Arabic" pitchFamily="2" charset="-78"/>
            </a:endParaRPr>
          </a:p>
        </p:txBody>
      </p:sp>
      <p:sp>
        <p:nvSpPr>
          <p:cNvPr id="8" name="Rectangle 7"/>
          <p:cNvSpPr/>
          <p:nvPr/>
        </p:nvSpPr>
        <p:spPr>
          <a:xfrm>
            <a:off x="1071538" y="1071546"/>
            <a:ext cx="7358114" cy="3970318"/>
          </a:xfrm>
          <a:prstGeom prst="rect">
            <a:avLst/>
          </a:prstGeom>
          <a:ln w="38100">
            <a:solidFill>
              <a:schemeClr val="accent3">
                <a:lumMod val="75000"/>
              </a:schemeClr>
            </a:solidFill>
          </a:ln>
        </p:spPr>
        <p:txBody>
          <a:bodyPr wrap="square">
            <a:spAutoFit/>
          </a:bodyPr>
          <a:lstStyle/>
          <a:p>
            <a:pPr algn="r" rtl="1"/>
            <a:r>
              <a:rPr lang="ar-SA" sz="2800" dirty="0" smtClean="0">
                <a:solidFill>
                  <a:schemeClr val="bg1"/>
                </a:solidFill>
                <a:cs typeface="Traditional Arabic" pitchFamily="2" charset="-78"/>
              </a:rPr>
              <a:t>كان شعار المدرسة الفيثاغورثية (نسبة إلى </a:t>
            </a:r>
            <a:r>
              <a:rPr lang="en-US" sz="2800" dirty="0" err="1" smtClean="0">
                <a:solidFill>
                  <a:schemeClr val="bg1"/>
                </a:solidFill>
                <a:cs typeface="Traditional Arabic" pitchFamily="2" charset="-78"/>
              </a:rPr>
              <a:t>Pythagore</a:t>
            </a:r>
            <a:r>
              <a:rPr lang="en-US" sz="2800" dirty="0" smtClean="0">
                <a:solidFill>
                  <a:schemeClr val="bg1"/>
                </a:solidFill>
                <a:cs typeface="Traditional Arabic" pitchFamily="2" charset="-78"/>
              </a:rPr>
              <a:t> </a:t>
            </a:r>
            <a:r>
              <a:rPr lang="ar-SA" sz="2800" dirty="0" smtClean="0">
                <a:solidFill>
                  <a:schemeClr val="bg1"/>
                </a:solidFill>
                <a:cs typeface="Traditional Arabic" pitchFamily="2" charset="-78"/>
              </a:rPr>
              <a:t>حوالي 560 – 480 قبل الميلاد) "كل شيء هو عدد". وينسب إليها برهان نظريتها الشهيرة، وكذلك إنشاء الأجسام المنتظمة، والبدء باستعمال الأعداد الصماء. كانت هناك دلائل على إدخال التفكير الفلسفي والمنطقي للهندسة في عهد </a:t>
            </a:r>
            <a:r>
              <a:rPr lang="en-US" sz="2800" dirty="0" err="1" smtClean="0">
                <a:solidFill>
                  <a:schemeClr val="bg1"/>
                </a:solidFill>
                <a:cs typeface="Traditional Arabic" pitchFamily="2" charset="-78"/>
              </a:rPr>
              <a:t>Platon</a:t>
            </a:r>
            <a:r>
              <a:rPr lang="en-US" sz="2800" dirty="0" smtClean="0">
                <a:solidFill>
                  <a:schemeClr val="bg1"/>
                </a:solidFill>
                <a:cs typeface="Traditional Arabic" pitchFamily="2" charset="-78"/>
              </a:rPr>
              <a:t> </a:t>
            </a:r>
            <a:r>
              <a:rPr lang="ar-SA" sz="2800" dirty="0" smtClean="0">
                <a:solidFill>
                  <a:schemeClr val="bg1"/>
                </a:solidFill>
                <a:cs typeface="Traditional Arabic" pitchFamily="2" charset="-78"/>
              </a:rPr>
              <a:t>(حوالي 427 – 348) </a:t>
            </a:r>
            <a:r>
              <a:rPr lang="ar-SA" sz="2800" dirty="0" err="1" smtClean="0">
                <a:solidFill>
                  <a:schemeClr val="bg1"/>
                </a:solidFill>
                <a:cs typeface="Traditional Arabic" pitchFamily="2" charset="-78"/>
              </a:rPr>
              <a:t>و</a:t>
            </a:r>
            <a:r>
              <a:rPr lang="ar-SA" sz="2800" dirty="0" smtClean="0">
                <a:solidFill>
                  <a:schemeClr val="bg1"/>
                </a:solidFill>
                <a:cs typeface="Traditional Arabic" pitchFamily="2" charset="-78"/>
              </a:rPr>
              <a:t> </a:t>
            </a:r>
            <a:r>
              <a:rPr lang="en-US" sz="2800" dirty="0" err="1" smtClean="0">
                <a:solidFill>
                  <a:schemeClr val="bg1"/>
                </a:solidFill>
                <a:cs typeface="Traditional Arabic" pitchFamily="2" charset="-78"/>
              </a:rPr>
              <a:t>Aristote</a:t>
            </a:r>
            <a:r>
              <a:rPr lang="en-US" sz="2800" dirty="0" smtClean="0">
                <a:solidFill>
                  <a:schemeClr val="bg1"/>
                </a:solidFill>
                <a:cs typeface="Traditional Arabic" pitchFamily="2" charset="-78"/>
              </a:rPr>
              <a:t> </a:t>
            </a:r>
            <a:r>
              <a:rPr lang="ar-SA" sz="2800" dirty="0" smtClean="0">
                <a:solidFill>
                  <a:schemeClr val="bg1"/>
                </a:solidFill>
                <a:cs typeface="Traditional Arabic" pitchFamily="2" charset="-78"/>
              </a:rPr>
              <a:t>(حوالي 384 – 322). لقد أثر كتاب العناصر(أو الأصول) لمؤلفه </a:t>
            </a:r>
            <a:r>
              <a:rPr lang="en-US" sz="2800" dirty="0" smtClean="0">
                <a:solidFill>
                  <a:schemeClr val="bg1"/>
                </a:solidFill>
                <a:cs typeface="Traditional Arabic" pitchFamily="2" charset="-78"/>
              </a:rPr>
              <a:t>Euclid(</a:t>
            </a:r>
            <a:r>
              <a:rPr lang="ar-SA" sz="2800" dirty="0" smtClean="0">
                <a:solidFill>
                  <a:schemeClr val="bg1"/>
                </a:solidFill>
                <a:cs typeface="Traditional Arabic" pitchFamily="2" charset="-78"/>
              </a:rPr>
              <a:t>حوالي 300 قبل الميلاد) في الرياضيين مدة قرون عديدة لما شمله من تجديد نتيجة الاهتمامات المنطقية للمؤلف. وقد أدى ذلك إلى هيمنة الهندسة </a:t>
            </a:r>
            <a:r>
              <a:rPr lang="ar-SA" sz="2800" dirty="0" err="1" smtClean="0">
                <a:solidFill>
                  <a:schemeClr val="bg1"/>
                </a:solidFill>
                <a:cs typeface="Traditional Arabic" pitchFamily="2" charset="-78"/>
              </a:rPr>
              <a:t>الاقليدية</a:t>
            </a:r>
            <a:r>
              <a:rPr lang="ar-SA" sz="2800" dirty="0" smtClean="0">
                <a:solidFill>
                  <a:schemeClr val="bg1"/>
                </a:solidFill>
                <a:cs typeface="Traditional Arabic" pitchFamily="2" charset="-78"/>
              </a:rPr>
              <a:t> حتى القرن 18 ميلادية. </a:t>
            </a:r>
          </a:p>
          <a:p>
            <a:pPr algn="r" rtl="1"/>
            <a:r>
              <a:rPr lang="ar-SA" sz="2800" dirty="0" smtClean="0">
                <a:solidFill>
                  <a:schemeClr val="bg1"/>
                </a:solidFill>
                <a:cs typeface="Traditional Arabic" pitchFamily="2" charset="-78"/>
              </a:rPr>
              <a:t>						     --- </a:t>
            </a:r>
            <a:r>
              <a:rPr lang="ar-SA" sz="2800" dirty="0" smtClean="0">
                <a:solidFill>
                  <a:schemeClr val="bg1"/>
                </a:solidFill>
                <a:cs typeface="Traditional Arabic" pitchFamily="2" charset="-78"/>
                <a:hlinkClick r:id="rId3" action="ppaction://hlinksldjump"/>
              </a:rPr>
              <a:t>يتبع</a:t>
            </a:r>
            <a:endParaRPr lang="en-US" sz="2800" dirty="0">
              <a:solidFill>
                <a:schemeClr val="bg1"/>
              </a:solidFill>
              <a:cs typeface="Traditional Arabic" pitchFamily="2" charset="-78"/>
            </a:endParaRPr>
          </a:p>
        </p:txBody>
      </p:sp>
    </p:spTree>
  </p:cSld>
  <p:clrMapOvr>
    <a:masterClrMapping/>
  </p:clrMapOvr>
  <p:transition advClick="0"/>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descr="Cedars%20(37).jpg"/>
          <p:cNvPicPr>
            <a:picLocks noGrp="1" noChangeAspect="1"/>
          </p:cNvPicPr>
          <p:nvPr>
            <p:ph idx="1"/>
          </p:nvPr>
        </p:nvPicPr>
        <p:blipFill>
          <a:blip r:embed="rId2"/>
          <a:stretch>
            <a:fillRect/>
          </a:stretch>
        </p:blipFill>
        <p:spPr>
          <a:xfrm>
            <a:off x="0" y="1"/>
            <a:ext cx="9144000" cy="6858000"/>
          </a:xfrm>
        </p:spPr>
      </p:pic>
      <p:sp>
        <p:nvSpPr>
          <p:cNvPr id="7" name="Rectangle 6"/>
          <p:cNvSpPr/>
          <p:nvPr/>
        </p:nvSpPr>
        <p:spPr>
          <a:xfrm>
            <a:off x="3286116" y="5072074"/>
            <a:ext cx="2652716" cy="1143008"/>
          </a:xfrm>
          <a:prstGeom prst="rect">
            <a:avLst/>
          </a:prstGeom>
          <a:ln w="76200">
            <a:solidFill>
              <a:schemeClr val="accent3">
                <a:lumMod val="75000"/>
              </a:schemeClr>
            </a:solidFill>
          </a:ln>
        </p:spPr>
        <p:style>
          <a:lnRef idx="0">
            <a:scrgbClr r="0" g="0" b="0"/>
          </a:lnRef>
          <a:fillRef idx="0">
            <a:scrgbClr r="0" g="0" b="0"/>
          </a:fillRef>
          <a:effectRef idx="0">
            <a:scrgbClr r="0" g="0" b="0"/>
          </a:effectRef>
          <a:fontRef idx="minor">
            <a:schemeClr val="tx1">
              <a:hueOff val="0"/>
              <a:satOff val="0"/>
              <a:lumOff val="0"/>
              <a:alphaOff val="0"/>
            </a:schemeClr>
          </a:fontRef>
        </p:style>
        <p:txBody>
          <a:bodyPr spcFirstLastPara="0" vert="horz" wrap="square" lIns="120071" tIns="0" rIns="0" bIns="0" numCol="1" spcCol="1270" anchor="t" anchorCtr="0">
            <a:noAutofit/>
          </a:bodyPr>
          <a:lstStyle/>
          <a:p>
            <a:pPr lvl="0" algn="ctr" defTabSz="1244600" rtl="1">
              <a:lnSpc>
                <a:spcPct val="90000"/>
              </a:lnSpc>
              <a:spcBef>
                <a:spcPct val="0"/>
              </a:spcBef>
              <a:spcAft>
                <a:spcPct val="35000"/>
              </a:spcAft>
            </a:pPr>
            <a:r>
              <a:rPr lang="ar-SA" sz="2800" b="1" dirty="0" smtClean="0">
                <a:solidFill>
                  <a:schemeClr val="bg1"/>
                </a:solidFill>
                <a:cs typeface="Traditional Arabic" pitchFamily="2" charset="-78"/>
              </a:rPr>
              <a:t>الهندسة عند اليونانيين (ابتداء من القرن 6 قبل الميلاد)</a:t>
            </a:r>
            <a:endParaRPr lang="en-US" sz="2800" b="1" kern="1200" dirty="0">
              <a:solidFill>
                <a:schemeClr val="bg1"/>
              </a:solidFill>
              <a:cs typeface="Traditional Arabic" pitchFamily="2" charset="-78"/>
            </a:endParaRPr>
          </a:p>
        </p:txBody>
      </p:sp>
      <p:sp>
        <p:nvSpPr>
          <p:cNvPr id="8" name="Rectangle 7"/>
          <p:cNvSpPr/>
          <p:nvPr/>
        </p:nvSpPr>
        <p:spPr>
          <a:xfrm>
            <a:off x="857224" y="2643182"/>
            <a:ext cx="7358114" cy="1815882"/>
          </a:xfrm>
          <a:prstGeom prst="rect">
            <a:avLst/>
          </a:prstGeom>
          <a:ln w="38100">
            <a:solidFill>
              <a:schemeClr val="accent3">
                <a:lumMod val="75000"/>
              </a:schemeClr>
            </a:solidFill>
          </a:ln>
        </p:spPr>
        <p:txBody>
          <a:bodyPr wrap="square">
            <a:spAutoFit/>
          </a:bodyPr>
          <a:lstStyle/>
          <a:p>
            <a:pPr algn="r" rtl="1"/>
            <a:r>
              <a:rPr lang="ar-SA" sz="2800" dirty="0" smtClean="0">
                <a:solidFill>
                  <a:schemeClr val="bg1"/>
                </a:solidFill>
                <a:cs typeface="Traditional Arabic" pitchFamily="2" charset="-78"/>
              </a:rPr>
              <a:t>كما كانت مساهمة العديد من الرياضيين اليونانيين ( منهم </a:t>
            </a:r>
            <a:r>
              <a:rPr lang="en-US" sz="2800" dirty="0" err="1" smtClean="0">
                <a:solidFill>
                  <a:schemeClr val="bg1"/>
                </a:solidFill>
                <a:cs typeface="Traditional Arabic" pitchFamily="2" charset="-78"/>
              </a:rPr>
              <a:t>Ptolénée</a:t>
            </a:r>
            <a:r>
              <a:rPr lang="en-US" sz="2800" dirty="0" smtClean="0">
                <a:solidFill>
                  <a:schemeClr val="bg1"/>
                </a:solidFill>
                <a:cs typeface="Traditional Arabic" pitchFamily="2" charset="-78"/>
              </a:rPr>
              <a:t>, </a:t>
            </a:r>
            <a:r>
              <a:rPr lang="en-US" sz="2800" dirty="0" err="1" smtClean="0">
                <a:solidFill>
                  <a:schemeClr val="bg1"/>
                </a:solidFill>
                <a:cs typeface="Traditional Arabic" pitchFamily="2" charset="-78"/>
              </a:rPr>
              <a:t>Ménélaus</a:t>
            </a:r>
            <a:r>
              <a:rPr lang="en-US" sz="2800" dirty="0" smtClean="0">
                <a:solidFill>
                  <a:schemeClr val="bg1"/>
                </a:solidFill>
                <a:cs typeface="Traditional Arabic" pitchFamily="2" charset="-78"/>
              </a:rPr>
              <a:t>, </a:t>
            </a:r>
            <a:r>
              <a:rPr lang="en-US" sz="2800" dirty="0" err="1" smtClean="0">
                <a:solidFill>
                  <a:schemeClr val="bg1"/>
                </a:solidFill>
                <a:cs typeface="Traditional Arabic" pitchFamily="2" charset="-78"/>
              </a:rPr>
              <a:t>Aratosthène</a:t>
            </a:r>
            <a:r>
              <a:rPr lang="en-US" sz="2800" dirty="0" smtClean="0">
                <a:solidFill>
                  <a:schemeClr val="bg1"/>
                </a:solidFill>
                <a:cs typeface="Traditional Arabic" pitchFamily="2" charset="-78"/>
              </a:rPr>
              <a:t>, Apollonius, </a:t>
            </a:r>
            <a:r>
              <a:rPr lang="en-US" sz="2800" dirty="0" err="1" smtClean="0">
                <a:solidFill>
                  <a:schemeClr val="bg1"/>
                </a:solidFill>
                <a:cs typeface="Traditional Arabic" pitchFamily="2" charset="-78"/>
              </a:rPr>
              <a:t>Archiméde</a:t>
            </a:r>
            <a:r>
              <a:rPr lang="en-US" sz="2800" dirty="0" smtClean="0">
                <a:solidFill>
                  <a:schemeClr val="bg1"/>
                </a:solidFill>
                <a:cs typeface="Traditional Arabic" pitchFamily="2" charset="-78"/>
              </a:rPr>
              <a:t>, </a:t>
            </a:r>
            <a:r>
              <a:rPr lang="en-US" sz="2800" dirty="0" err="1" smtClean="0">
                <a:solidFill>
                  <a:schemeClr val="bg1"/>
                </a:solidFill>
                <a:cs typeface="Traditional Arabic" pitchFamily="2" charset="-78"/>
              </a:rPr>
              <a:t>Thalès</a:t>
            </a:r>
            <a:r>
              <a:rPr lang="en-US" sz="2800" dirty="0" smtClean="0">
                <a:solidFill>
                  <a:schemeClr val="bg1"/>
                </a:solidFill>
                <a:cs typeface="Traditional Arabic" pitchFamily="2" charset="-78"/>
              </a:rPr>
              <a:t> ) </a:t>
            </a:r>
            <a:r>
              <a:rPr lang="ar-SA" sz="2800" dirty="0" smtClean="0">
                <a:solidFill>
                  <a:schemeClr val="bg1"/>
                </a:solidFill>
                <a:cs typeface="Traditional Arabic" pitchFamily="2" charset="-78"/>
              </a:rPr>
              <a:t>هامة ليست فقط في الهندسة، بل في شتى فروع الرياضيات الأخرى. 		</a:t>
            </a:r>
            <a:endParaRPr lang="en-US" sz="2800" dirty="0">
              <a:solidFill>
                <a:schemeClr val="bg1"/>
              </a:solidFill>
              <a:cs typeface="Traditional Arabic" pitchFamily="2" charset="-78"/>
            </a:endParaRPr>
          </a:p>
        </p:txBody>
      </p:sp>
      <p:sp>
        <p:nvSpPr>
          <p:cNvPr id="6" name="Action Button: Custom 5">
            <a:hlinkClick r:id="rId3" action="ppaction://hlinksldjump" highlightClick="1"/>
          </p:cNvPr>
          <p:cNvSpPr/>
          <p:nvPr/>
        </p:nvSpPr>
        <p:spPr>
          <a:xfrm>
            <a:off x="357158" y="6000768"/>
            <a:ext cx="1357322" cy="571504"/>
          </a:xfrm>
          <a:prstGeom prst="actionButtonBlank">
            <a:avLst/>
          </a:prstGeom>
          <a:noFill/>
          <a:ln w="38100">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A" dirty="0" smtClean="0">
                <a:solidFill>
                  <a:schemeClr val="bg1"/>
                </a:solidFill>
                <a:cs typeface="Traditional Arabic" pitchFamily="2" charset="-78"/>
                <a:hlinkClick r:id="rId3" action="ppaction://hlinksldjump"/>
              </a:rPr>
              <a:t>للرجوع إلى الشريحة السابقة</a:t>
            </a:r>
            <a:endParaRPr lang="en-US" dirty="0">
              <a:solidFill>
                <a:schemeClr val="bg1"/>
              </a:solidFill>
              <a:cs typeface="Traditional Arabic" pitchFamily="2" charset="-78"/>
            </a:endParaRPr>
          </a:p>
        </p:txBody>
      </p:sp>
    </p:spTree>
  </p:cSld>
  <p:clrMapOvr>
    <a:masterClrMapping/>
  </p:clrMapOvr>
  <p:transition advClick="0"/>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descr="Cedars%20(17).jpg"/>
          <p:cNvPicPr>
            <a:picLocks noGrp="1" noChangeAspect="1"/>
          </p:cNvPicPr>
          <p:nvPr>
            <p:ph idx="1"/>
          </p:nvPr>
        </p:nvPicPr>
        <p:blipFill>
          <a:blip r:embed="rId2"/>
          <a:stretch>
            <a:fillRect/>
          </a:stretch>
        </p:blipFill>
        <p:spPr>
          <a:xfrm>
            <a:off x="0" y="1"/>
            <a:ext cx="9144000" cy="6858000"/>
          </a:xfrm>
        </p:spPr>
      </p:pic>
      <p:sp>
        <p:nvSpPr>
          <p:cNvPr id="9" name="Rectangle 8"/>
          <p:cNvSpPr/>
          <p:nvPr/>
        </p:nvSpPr>
        <p:spPr>
          <a:xfrm>
            <a:off x="5286380" y="5357826"/>
            <a:ext cx="2759939" cy="1214446"/>
          </a:xfrm>
          <a:prstGeom prst="rect">
            <a:avLst/>
          </a:prstGeom>
          <a:ln w="57150">
            <a:solidFill>
              <a:srgbClr val="FFC000"/>
            </a:solidFill>
            <a:prstDash val="sysDot"/>
          </a:ln>
        </p:spPr>
        <p:style>
          <a:lnRef idx="0">
            <a:scrgbClr r="0" g="0" b="0"/>
          </a:lnRef>
          <a:fillRef idx="0">
            <a:scrgbClr r="0" g="0" b="0"/>
          </a:fillRef>
          <a:effectRef idx="0">
            <a:scrgbClr r="0" g="0" b="0"/>
          </a:effectRef>
          <a:fontRef idx="minor">
            <a:schemeClr val="tx1">
              <a:hueOff val="0"/>
              <a:satOff val="0"/>
              <a:lumOff val="0"/>
              <a:alphaOff val="0"/>
            </a:schemeClr>
          </a:fontRef>
        </p:style>
        <p:txBody>
          <a:bodyPr spcFirstLastPara="0" vert="horz" wrap="square" lIns="300177" tIns="0" rIns="0" bIns="0" numCol="1" spcCol="1270" anchor="t" anchorCtr="0">
            <a:noAutofit/>
          </a:bodyPr>
          <a:lstStyle/>
          <a:p>
            <a:pPr lvl="0" algn="ctr" defTabSz="1244600" rtl="1">
              <a:lnSpc>
                <a:spcPct val="90000"/>
              </a:lnSpc>
              <a:spcBef>
                <a:spcPct val="0"/>
              </a:spcBef>
              <a:spcAft>
                <a:spcPct val="35000"/>
              </a:spcAft>
            </a:pPr>
            <a:r>
              <a:rPr lang="ar-SA" sz="2800" b="1" kern="1200" dirty="0" smtClean="0">
                <a:solidFill>
                  <a:schemeClr val="tx1"/>
                </a:solidFill>
                <a:cs typeface="Traditional Arabic" pitchFamily="2" charset="-78"/>
              </a:rPr>
              <a:t>الهندسة في القرون الوسطى (حوالي القرن 5 والقرن15 ميلادية)</a:t>
            </a:r>
            <a:endParaRPr lang="en-US" sz="2800" b="1" kern="1200" dirty="0">
              <a:solidFill>
                <a:schemeClr val="tx1"/>
              </a:solidFill>
              <a:cs typeface="Traditional Arabic" pitchFamily="2" charset="-78"/>
            </a:endParaRPr>
          </a:p>
        </p:txBody>
      </p:sp>
      <p:sp>
        <p:nvSpPr>
          <p:cNvPr id="10" name="Rectangle 9"/>
          <p:cNvSpPr/>
          <p:nvPr/>
        </p:nvSpPr>
        <p:spPr>
          <a:xfrm>
            <a:off x="214282" y="1000108"/>
            <a:ext cx="4929222" cy="4214842"/>
          </a:xfrm>
          <a:prstGeom prst="rect">
            <a:avLst/>
          </a:prstGeom>
          <a:ln w="57150">
            <a:solidFill>
              <a:srgbClr val="FFC000"/>
            </a:solidFill>
            <a:prstDash val="sysDot"/>
          </a:ln>
        </p:spPr>
        <p:style>
          <a:lnRef idx="0">
            <a:scrgbClr r="0" g="0" b="0"/>
          </a:lnRef>
          <a:fillRef idx="0">
            <a:scrgbClr r="0" g="0" b="0"/>
          </a:fillRef>
          <a:effectRef idx="0">
            <a:scrgbClr r="0" g="0" b="0"/>
          </a:effectRef>
          <a:fontRef idx="minor">
            <a:schemeClr val="tx1">
              <a:hueOff val="0"/>
              <a:satOff val="0"/>
              <a:lumOff val="0"/>
              <a:alphaOff val="0"/>
            </a:schemeClr>
          </a:fontRef>
        </p:style>
        <p:txBody>
          <a:bodyPr spcFirstLastPara="0" vert="horz" wrap="square" lIns="300177" tIns="0" rIns="0" bIns="0" numCol="1" spcCol="1270" anchor="t" anchorCtr="0">
            <a:noAutofit/>
          </a:bodyPr>
          <a:lstStyle/>
          <a:p>
            <a:pPr lvl="0" algn="r" defTabSz="1244600" rtl="1">
              <a:lnSpc>
                <a:spcPct val="90000"/>
              </a:lnSpc>
              <a:spcBef>
                <a:spcPct val="0"/>
              </a:spcBef>
              <a:spcAft>
                <a:spcPct val="35000"/>
              </a:spcAft>
            </a:pPr>
            <a:r>
              <a:rPr lang="ar-SA" sz="2800" dirty="0" smtClean="0">
                <a:cs typeface="Traditional Arabic" pitchFamily="2" charset="-78"/>
              </a:rPr>
              <a:t> لقد تم استلام المشعل الحضاري من طرف بغداد</a:t>
            </a:r>
          </a:p>
          <a:p>
            <a:pPr lvl="0" algn="r" defTabSz="1244600" rtl="1">
              <a:lnSpc>
                <a:spcPct val="90000"/>
              </a:lnSpc>
              <a:spcBef>
                <a:spcPct val="0"/>
              </a:spcBef>
              <a:spcAft>
                <a:spcPct val="35000"/>
              </a:spcAft>
            </a:pPr>
            <a:r>
              <a:rPr lang="ar-SA" sz="2800" dirty="0" smtClean="0">
                <a:cs typeface="Traditional Arabic" pitchFamily="2" charset="-78"/>
              </a:rPr>
              <a:t> نتيجة ترجمة العلوم اليونانية من طرف العرب</a:t>
            </a:r>
          </a:p>
          <a:p>
            <a:pPr lvl="0" algn="r" defTabSz="1244600" rtl="1">
              <a:lnSpc>
                <a:spcPct val="90000"/>
              </a:lnSpc>
              <a:spcBef>
                <a:spcPct val="0"/>
              </a:spcBef>
              <a:spcAft>
                <a:spcPct val="35000"/>
              </a:spcAft>
            </a:pPr>
            <a:r>
              <a:rPr lang="ar-SA" sz="2800" dirty="0" smtClean="0">
                <a:cs typeface="Traditional Arabic" pitchFamily="2" charset="-78"/>
              </a:rPr>
              <a:t> والمسلمين. وبالتالي دخلت العلوم الرياضية في </a:t>
            </a:r>
          </a:p>
          <a:p>
            <a:pPr lvl="0" algn="r" defTabSz="1244600" rtl="1">
              <a:lnSpc>
                <a:spcPct val="90000"/>
              </a:lnSpc>
              <a:spcBef>
                <a:spcPct val="0"/>
              </a:spcBef>
              <a:spcAft>
                <a:spcPct val="35000"/>
              </a:spcAft>
            </a:pPr>
            <a:r>
              <a:rPr lang="ar-SA" sz="2800" dirty="0" smtClean="0">
                <a:cs typeface="Traditional Arabic" pitchFamily="2" charset="-78"/>
              </a:rPr>
              <a:t> إطار الحضارة والثقافة العربية الإسلامية. إذ لم </a:t>
            </a:r>
          </a:p>
          <a:p>
            <a:pPr lvl="0" algn="r" defTabSz="1244600" rtl="1">
              <a:lnSpc>
                <a:spcPct val="90000"/>
              </a:lnSpc>
              <a:spcBef>
                <a:spcPct val="0"/>
              </a:spcBef>
              <a:spcAft>
                <a:spcPct val="35000"/>
              </a:spcAft>
            </a:pPr>
            <a:r>
              <a:rPr lang="ar-SA" sz="2800" dirty="0" smtClean="0">
                <a:cs typeface="Traditional Arabic" pitchFamily="2" charset="-78"/>
              </a:rPr>
              <a:t> يكتف العلماء (القاطنين في بيت الحكمة-بغداد </a:t>
            </a:r>
          </a:p>
          <a:p>
            <a:pPr lvl="0" algn="r" defTabSz="1244600" rtl="1">
              <a:lnSpc>
                <a:spcPct val="90000"/>
              </a:lnSpc>
              <a:spcBef>
                <a:spcPct val="0"/>
              </a:spcBef>
              <a:spcAft>
                <a:spcPct val="35000"/>
              </a:spcAft>
            </a:pPr>
            <a:r>
              <a:rPr lang="ar-SA" sz="2800" dirty="0" smtClean="0">
                <a:cs typeface="Traditional Arabic" pitchFamily="2" charset="-78"/>
              </a:rPr>
              <a:t> حوالي القرن 8 ميلادية) بترجمة العلوم الرياضية </a:t>
            </a:r>
          </a:p>
          <a:p>
            <a:pPr lvl="0" algn="r" defTabSz="1244600" rtl="1">
              <a:lnSpc>
                <a:spcPct val="90000"/>
              </a:lnSpc>
              <a:spcBef>
                <a:spcPct val="0"/>
              </a:spcBef>
              <a:spcAft>
                <a:spcPct val="35000"/>
              </a:spcAft>
            </a:pPr>
            <a:r>
              <a:rPr lang="ar-SA" sz="2800" dirty="0" smtClean="0">
                <a:cs typeface="Traditional Arabic" pitchFamily="2" charset="-78"/>
              </a:rPr>
              <a:t> فقط، بل كذلك النصوص الإدارية والفلسفية. </a:t>
            </a:r>
          </a:p>
          <a:p>
            <a:pPr lvl="0" algn="r" defTabSz="1244600" rtl="1">
              <a:lnSpc>
                <a:spcPct val="90000"/>
              </a:lnSpc>
              <a:spcBef>
                <a:spcPct val="0"/>
              </a:spcBef>
              <a:spcAft>
                <a:spcPct val="35000"/>
              </a:spcAft>
            </a:pPr>
            <a:r>
              <a:rPr lang="ar-SA" sz="2800" dirty="0" smtClean="0">
                <a:cs typeface="Traditional Arabic" pitchFamily="2" charset="-78"/>
              </a:rPr>
              <a:t> وكان كتاب الأصول لإقليدس مرجعا أساسيا. </a:t>
            </a:r>
            <a:r>
              <a:rPr lang="ar-SA" sz="1600" dirty="0" smtClean="0"/>
              <a:t/>
            </a:r>
            <a:br>
              <a:rPr lang="ar-SA" sz="1600" dirty="0" smtClean="0"/>
            </a:br>
            <a:endParaRPr lang="en-US" sz="1600" b="1" kern="1200" dirty="0">
              <a:solidFill>
                <a:schemeClr val="tx1"/>
              </a:solidFill>
              <a:cs typeface="Traditional Arabic" pitchFamily="2" charset="-78"/>
            </a:endParaRPr>
          </a:p>
        </p:txBody>
      </p:sp>
      <p:grpSp>
        <p:nvGrpSpPr>
          <p:cNvPr id="14" name="Group 13"/>
          <p:cNvGrpSpPr/>
          <p:nvPr/>
        </p:nvGrpSpPr>
        <p:grpSpPr>
          <a:xfrm>
            <a:off x="357158" y="5929330"/>
            <a:ext cx="857256" cy="714380"/>
            <a:chOff x="357158" y="5929330"/>
            <a:chExt cx="857256" cy="714380"/>
          </a:xfrm>
        </p:grpSpPr>
        <p:sp>
          <p:nvSpPr>
            <p:cNvPr id="12" name="Notched Right Arrow 11"/>
            <p:cNvSpPr/>
            <p:nvPr/>
          </p:nvSpPr>
          <p:spPr>
            <a:xfrm rot="10800000">
              <a:off x="357158" y="5929330"/>
              <a:ext cx="857256" cy="714380"/>
            </a:xfrm>
            <a:prstGeom prst="notchedRightArrow">
              <a:avLst/>
            </a:prstGeom>
            <a:noFill/>
            <a:ln w="38100">
              <a:solidFill>
                <a:srgbClr val="FFC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TextBox 12">
              <a:hlinkClick r:id="rId3" action="ppaction://hlinksldjump"/>
            </p:cNvPr>
            <p:cNvSpPr txBox="1"/>
            <p:nvPr/>
          </p:nvSpPr>
          <p:spPr>
            <a:xfrm>
              <a:off x="571472" y="6000768"/>
              <a:ext cx="571504" cy="461665"/>
            </a:xfrm>
            <a:prstGeom prst="rect">
              <a:avLst/>
            </a:prstGeom>
            <a:noFill/>
          </p:spPr>
          <p:txBody>
            <a:bodyPr wrap="square" rtlCol="0">
              <a:spAutoFit/>
            </a:bodyPr>
            <a:lstStyle/>
            <a:p>
              <a:r>
                <a:rPr lang="ar-SA" sz="2400" b="1" dirty="0" smtClean="0">
                  <a:cs typeface="Traditional Arabic" pitchFamily="2" charset="-78"/>
                </a:rPr>
                <a:t>يتبع</a:t>
              </a:r>
              <a:endParaRPr lang="en-US" sz="2400" b="1" dirty="0">
                <a:cs typeface="Traditional Arabic" pitchFamily="2" charset="-78"/>
              </a:endParaRPr>
            </a:p>
          </p:txBody>
        </p:sp>
      </p:grpSp>
    </p:spTree>
  </p:cSld>
  <p:clrMapOvr>
    <a:masterClrMapping/>
  </p:clrMapOvr>
  <p:transition advClick="0"/>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2030</TotalTime>
  <Words>677</Words>
  <Application>Microsoft Office PowerPoint</Application>
  <PresentationFormat>On-screen Show (4:3)</PresentationFormat>
  <Paragraphs>50</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Office Theme</vt:lpstr>
      <vt:lpstr>Slide 1</vt:lpstr>
      <vt:lpstr>Slide 2</vt:lpstr>
      <vt:lpstr>Slide 3</vt:lpstr>
      <vt:lpstr>Slide 4</vt:lpstr>
      <vt:lpstr>Slide 5</vt:lpstr>
      <vt:lpstr>Slide 6</vt:lpstr>
      <vt:lpstr>Slide 7</vt:lpstr>
      <vt:lpstr>Slide 8</vt:lpstr>
      <vt:lpstr>Slide 9</vt:lpstr>
      <vt:lpstr>Slide 10</vt:lpstr>
      <vt:lpstr>Slide 11</vt:lpstr>
    </vt:vector>
  </TitlesOfParts>
  <Company>Grizli777</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winxp</dc:creator>
  <cp:lastModifiedBy>qsm</cp:lastModifiedBy>
  <cp:revision>100</cp:revision>
  <dcterms:created xsi:type="dcterms:W3CDTF">2009-06-02T20:01:38Z</dcterms:created>
  <dcterms:modified xsi:type="dcterms:W3CDTF">2009-06-07T07:37:03Z</dcterms:modified>
</cp:coreProperties>
</file>