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Override PartName="/ppt/diagrams/quickStyle1.xml" ContentType="application/vnd.openxmlformats-officedocument.drawingml.diagramStyle+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diagrams/layout1.xml" ContentType="application/vnd.openxmlformats-officedocument.drawingml.diagram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6" r:id="rId3"/>
    <p:sldId id="258" r:id="rId4"/>
    <p:sldId id="274" r:id="rId5"/>
    <p:sldId id="260" r:id="rId6"/>
    <p:sldId id="275" r:id="rId7"/>
    <p:sldId id="262" r:id="rId8"/>
    <p:sldId id="276" r:id="rId9"/>
    <p:sldId id="266" r:id="rId10"/>
    <p:sldId id="269" r:id="rId11"/>
    <p:sldId id="267" r:id="rId12"/>
    <p:sldId id="265" r:id="rId13"/>
    <p:sldId id="270" r:id="rId14"/>
    <p:sldId id="271" r:id="rId15"/>
    <p:sldId id="268" r:id="rId16"/>
    <p:sldId id="272" r:id="rId17"/>
    <p:sldId id="273" r:id="rId18"/>
    <p:sldId id="277" r:id="rId19"/>
    <p:sldId id="278" r:id="rId20"/>
    <p:sldId id="280" r:id="rId21"/>
    <p:sldId id="281" r:id="rId22"/>
    <p:sldId id="282" r:id="rId23"/>
    <p:sldId id="284" r:id="rId24"/>
    <p:sldId id="283" r:id="rId25"/>
    <p:sldId id="279" r:id="rId2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5" d="100"/>
          <a:sy n="65" d="100"/>
        </p:scale>
        <p:origin x="-66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diagrams/_rels/data1.xml.rels><?xml version="1.0" encoding="UTF-8" standalone="yes"?>
<Relationships xmlns="http://schemas.openxmlformats.org/package/2006/relationships"><Relationship Id="rId3" Type="http://schemas.openxmlformats.org/officeDocument/2006/relationships/slide" Target="../slides/slide15.xml"/><Relationship Id="rId2" Type="http://schemas.openxmlformats.org/officeDocument/2006/relationships/slide" Target="../slides/slide12.xml"/><Relationship Id="rId1" Type="http://schemas.openxmlformats.org/officeDocument/2006/relationships/slide" Target="../slides/slide11.xml"/></Relationships>
</file>

<file path=ppt/diagrams/colors1.xml><?xml version="1.0" encoding="utf-8"?>
<dgm:colorsDef xmlns:dgm="http://schemas.openxmlformats.org/drawingml/2006/diagram" xmlns:a="http://schemas.openxmlformats.org/drawingml/2006/main" uniqueId="urn:microsoft.com/office/officeart/2005/8/colors/accent2_4">
  <dgm:title val=""/>
  <dgm:desc val=""/>
  <dgm:catLst>
    <dgm:cat type="accent2" pri="11400"/>
  </dgm:catLst>
  <dgm:styleLbl name="node0">
    <dgm:fillClrLst meth="cycle">
      <a:schemeClr val="accent2">
        <a:shade val="60000"/>
      </a:schemeClr>
    </dgm:fillClrLst>
    <dgm:linClrLst meth="repeat">
      <a:schemeClr val="lt1"/>
    </dgm:linClrLst>
    <dgm:effectClrLst/>
    <dgm:txLinClrLst/>
    <dgm:txFillClrLst/>
    <dgm:txEffectClrLst/>
  </dgm:styleLbl>
  <dgm:styleLbl name="node1">
    <dgm:fillClrLst meth="cycle">
      <a:schemeClr val="accent2">
        <a:shade val="50000"/>
      </a:schemeClr>
      <a:schemeClr val="accent2">
        <a:tint val="45000"/>
      </a:schemeClr>
    </dgm:fillClrLst>
    <dgm:linClrLst meth="repeat">
      <a:schemeClr val="lt1"/>
    </dgm:linClrLst>
    <dgm:effectClrLst/>
    <dgm:txLinClrLst/>
    <dgm:txFillClrLst/>
    <dgm:txEffectClrLst/>
  </dgm:styleLbl>
  <dgm:styleLbl name="alignNode1">
    <dgm:fillClrLst meth="cycle">
      <a:schemeClr val="accent2">
        <a:shade val="50000"/>
      </a:schemeClr>
      <a:schemeClr val="accent2">
        <a:tint val="45000"/>
      </a:schemeClr>
    </dgm:fillClrLst>
    <dgm:linClrLst meth="cycle">
      <a:schemeClr val="accent2">
        <a:shade val="50000"/>
      </a:schemeClr>
      <a:schemeClr val="accent2">
        <a:tint val="45000"/>
      </a:schemeClr>
    </dgm:linClrLst>
    <dgm:effectClrLst/>
    <dgm:txLinClrLst/>
    <dgm:txFillClrLst/>
    <dgm:txEffectClrLst/>
  </dgm:styleLbl>
  <dgm:styleLbl name="lnNode1">
    <dgm:fillClrLst meth="cycle">
      <a:schemeClr val="accent2">
        <a:shade val="50000"/>
      </a:schemeClr>
      <a:schemeClr val="accent2">
        <a:tint val="45000"/>
      </a:schemeClr>
    </dgm:fillClrLst>
    <dgm:linClrLst meth="repeat">
      <a:schemeClr val="lt1"/>
    </dgm:linClrLst>
    <dgm:effectClrLst/>
    <dgm:txLinClrLst/>
    <dgm:txFillClrLst/>
    <dgm:txEffectClrLst/>
  </dgm:styleLbl>
  <dgm:styleLbl name="vennNode1">
    <dgm:fillClrLst meth="cycle">
      <a:schemeClr val="accent2">
        <a:shade val="80000"/>
        <a:alpha val="50000"/>
      </a:schemeClr>
      <a:schemeClr val="accent2">
        <a:tint val="45000"/>
        <a:alpha val="50000"/>
      </a:schemeClr>
    </dgm:fillClrLst>
    <dgm:linClrLst meth="repeat">
      <a:schemeClr val="lt1"/>
    </dgm:linClrLst>
    <dgm:effectClrLst/>
    <dgm:txLinClrLst/>
    <dgm:txFillClrLst/>
    <dgm:txEffectClrLst/>
  </dgm:styleLbl>
  <dgm:styleLbl name="node2">
    <dgm:fillClrLst>
      <a:schemeClr val="accent2">
        <a:shade val="80000"/>
      </a:schemeClr>
    </dgm:fillClrLst>
    <dgm:linClrLst meth="repeat">
      <a:schemeClr val="lt1"/>
    </dgm:linClrLst>
    <dgm:effectClrLst/>
    <dgm:txLinClrLst/>
    <dgm:txFillClrLst/>
    <dgm:txEffectClrLst/>
  </dgm:styleLbl>
  <dgm:styleLbl name="node3">
    <dgm:fillClrLst>
      <a:schemeClr val="accent2">
        <a:tint val="99000"/>
      </a:schemeClr>
    </dgm:fillClrLst>
    <dgm:linClrLst meth="repeat">
      <a:schemeClr val="lt1"/>
    </dgm:linClrLst>
    <dgm:effectClrLst/>
    <dgm:txLinClrLst/>
    <dgm:txFillClrLst/>
    <dgm:txEffectClrLst/>
  </dgm:styleLbl>
  <dgm:styleLbl name="node4">
    <dgm:fillClrLst>
      <a:schemeClr val="accent2">
        <a:tint val="70000"/>
      </a:schemeClr>
    </dgm:fillClrLst>
    <dgm:linClrLst meth="repeat">
      <a:schemeClr val="lt1"/>
    </dgm:linClrLst>
    <dgm:effectClrLst/>
    <dgm:txLinClrLst/>
    <dgm:txFillClrLst/>
    <dgm:txEffectClrLst/>
  </dgm:styleLbl>
  <dgm:styleLbl name="fgImgPlace1">
    <dgm:fillClrLst>
      <a:schemeClr val="accent2">
        <a:tint val="50000"/>
      </a:schemeClr>
      <a:schemeClr val="accent2">
        <a:tint val="55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55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55000"/>
      </a:schemeClr>
    </dgm:fillClrLst>
    <dgm:linClrLst meth="repeat">
      <a:schemeClr val="lt1"/>
    </dgm:linClrLst>
    <dgm:effectClrLst/>
    <dgm:txLinClrLst/>
    <dgm:txFillClrLst meth="repeat">
      <a:schemeClr val="lt1"/>
    </dgm:txFillClrLst>
    <dgm:txEffectClrLst/>
  </dgm:styleLbl>
  <dgm:styleLbl name="sibTrans2D1">
    <dgm:fillClrLst meth="cycle">
      <a:schemeClr val="accent2">
        <a:shade val="90000"/>
      </a:schemeClr>
      <a:schemeClr val="accent2">
        <a:tint val="50000"/>
      </a:schemeClr>
    </dgm:fillClrLst>
    <dgm:linClrLst meth="cycle">
      <a:schemeClr val="accent2">
        <a:shade val="90000"/>
      </a:schemeClr>
      <a:schemeClr val="accent2">
        <a:tint val="50000"/>
      </a:schemeClr>
    </dgm:linClrLst>
    <dgm:effectClrLst/>
    <dgm:txLinClrLst/>
    <dgm:txFillClrLst/>
    <dgm:txEffectClrLst/>
  </dgm:styleLbl>
  <dgm:styleLbl name="fgSibTrans2D1">
    <dgm:fillClrLst meth="cycle">
      <a:schemeClr val="accent2">
        <a:shade val="90000"/>
      </a:schemeClr>
      <a:schemeClr val="accent2">
        <a:tint val="50000"/>
      </a:schemeClr>
    </dgm:fillClrLst>
    <dgm:linClrLst meth="cycle">
      <a:schemeClr val="accent2">
        <a:shade val="90000"/>
      </a:schemeClr>
      <a:schemeClr val="accent2">
        <a:tint val="50000"/>
      </a:schemeClr>
    </dgm:linClrLst>
    <dgm:effectClrLst/>
    <dgm:txLinClrLst/>
    <dgm:txFillClrLst/>
    <dgm:txEffectClrLst/>
  </dgm:styleLbl>
  <dgm:styleLbl name="bgSibTrans2D1">
    <dgm:fillClrLst meth="cycle">
      <a:schemeClr val="accent2">
        <a:shade val="90000"/>
      </a:schemeClr>
      <a:schemeClr val="accent2">
        <a:tint val="50000"/>
      </a:schemeClr>
    </dgm:fillClrLst>
    <dgm:linClrLst meth="cycle">
      <a:schemeClr val="accent2">
        <a:shade val="90000"/>
      </a:schemeClr>
      <a:schemeClr val="accent2">
        <a:tint val="50000"/>
      </a:schemeClr>
    </dgm:linClrLst>
    <dgm:effectClrLst/>
    <dgm:txLinClrLst/>
    <dgm:txFillClrLst/>
    <dgm:txEffectClrLst/>
  </dgm:styleLbl>
  <dgm:styleLbl name="sibTrans1D1">
    <dgm:fillClrLst meth="cycle">
      <a:schemeClr val="accent2">
        <a:shade val="90000"/>
      </a:schemeClr>
      <a:schemeClr val="accent2">
        <a:tint val="50000"/>
      </a:schemeClr>
    </dgm:fillClrLst>
    <dgm:linClrLst meth="cycle">
      <a:schemeClr val="accent2">
        <a:shade val="90000"/>
      </a:schemeClr>
      <a:schemeClr val="accent2">
        <a:tint val="5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shade val="80000"/>
      </a:schemeClr>
    </dgm:fillClrLst>
    <dgm:linClrLst meth="repeat">
      <a:schemeClr val="lt1"/>
    </dgm:linClrLst>
    <dgm:effectClrLst/>
    <dgm:txLinClrLst/>
    <dgm:txFillClrLst/>
    <dgm:txEffectClrLst/>
  </dgm:styleLbl>
  <dgm:styleLbl name="asst1">
    <dgm:fillClrLst meth="repeat">
      <a:schemeClr val="accent2">
        <a:shade val="80000"/>
      </a:schemeClr>
    </dgm:fillClrLst>
    <dgm:linClrLst meth="repeat">
      <a:schemeClr val="lt1"/>
    </dgm:linClrLst>
    <dgm:effectClrLst/>
    <dgm:txLinClrLst/>
    <dgm:txFillClrLst/>
    <dgm:txEffectClrLst/>
  </dgm:styleLbl>
  <dgm:styleLbl name="asst2">
    <dgm:fillClrLst>
      <a:schemeClr val="accent2">
        <a:tint val="90000"/>
      </a:schemeClr>
    </dgm:fillClrLst>
    <dgm:linClrLst meth="repeat">
      <a:schemeClr val="lt1"/>
    </dgm:linClrLst>
    <dgm:effectClrLst/>
    <dgm:txLinClrLst/>
    <dgm:txFillClrLst/>
    <dgm:txEffectClrLst/>
  </dgm:styleLbl>
  <dgm:styleLbl name="asst3">
    <dgm:fillClrLst>
      <a:schemeClr val="accent2">
        <a:tint val="70000"/>
      </a:schemeClr>
    </dgm:fillClrLst>
    <dgm:linClrLst meth="repeat">
      <a:schemeClr val="lt1"/>
    </dgm:linClrLst>
    <dgm:effectClrLst/>
    <dgm:txLinClrLst/>
    <dgm:txFillClrLst/>
    <dgm:txEffectClrLst/>
  </dgm:styleLbl>
  <dgm:styleLbl name="asst4">
    <dgm:fillClrLst>
      <a:schemeClr val="accent2">
        <a:tint val="50000"/>
      </a:schemeClr>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shade val="80000"/>
      </a:schemeClr>
    </dgm:linClrLst>
    <dgm:effectClrLst/>
    <dgm:txLinClrLst/>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dk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2">
        <a:tint val="90000"/>
      </a:schemeClr>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2">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conFgAcc1">
    <dgm:fillClrLst meth="repeat">
      <a:schemeClr val="lt1">
        <a:alpha val="90000"/>
      </a:schemeClr>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alignAcc1">
    <dgm:fillClrLst meth="repeat">
      <a:schemeClr val="lt1">
        <a:alpha val="90000"/>
      </a:schemeClr>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solidFgAcc1">
    <dgm:fillClrLst meth="repeat">
      <a:schemeClr val="lt1"/>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55000"/>
      </a:schemeClr>
    </dgm:fillClrLst>
    <dgm:linClrLst meth="repeat">
      <a:schemeClr val="accent2">
        <a:alpha val="90000"/>
        <a:tint val="55000"/>
      </a:schemeClr>
    </dgm:linClrLst>
    <dgm:effectClrLst/>
    <dgm:txLinClrLst/>
    <dgm:txFillClrLst meth="repeat">
      <a:schemeClr val="dk1"/>
    </dgm:txFillClrLst>
    <dgm:txEffectClrLst/>
  </dgm:styleLbl>
  <dgm:styleLbl name="alignAccFollowNode1">
    <dgm:fillClrLst meth="repeat">
      <a:schemeClr val="accent2">
        <a:alpha val="90000"/>
        <a:tint val="55000"/>
      </a:schemeClr>
    </dgm:fillClrLst>
    <dgm:linClrLst meth="repeat">
      <a:schemeClr val="accent2">
        <a:alpha val="90000"/>
        <a:tint val="55000"/>
      </a:schemeClr>
    </dgm:linClrLst>
    <dgm:effectClrLst/>
    <dgm:txLinClrLst/>
    <dgm:txFillClrLst meth="repeat">
      <a:schemeClr val="dk1"/>
    </dgm:txFillClrLst>
    <dgm:txEffectClrLst/>
  </dgm:styleLbl>
  <dgm:styleLbl name="bgAccFollowNode1">
    <dgm:fillClrLst meth="repeat">
      <a:schemeClr val="accent2">
        <a:alpha val="90000"/>
        <a:tint val="55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50000"/>
      </a:schemeClr>
    </dgm:linClrLst>
    <dgm:effectClrLst/>
    <dgm:txLinClrLst/>
    <dgm:txFillClrLst meth="repeat">
      <a:schemeClr val="dk1"/>
    </dgm:txFillClrLst>
    <dgm:txEffectClrLst/>
  </dgm:styleLbl>
  <dgm:styleLbl name="bgShp">
    <dgm:fillClrLst meth="repeat">
      <a:schemeClr val="accent2">
        <a:tint val="55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55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55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1D3C5A5-4797-43D7-BE70-ED27539F01CA}" type="doc">
      <dgm:prSet loTypeId="urn:microsoft.com/office/officeart/2005/8/layout/arrow2" loCatId="process" qsTypeId="urn:microsoft.com/office/officeart/2005/8/quickstyle/simple1" qsCatId="simple" csTypeId="urn:microsoft.com/office/officeart/2005/8/colors/accent2_4" csCatId="accent2" phldr="1"/>
      <dgm:spPr/>
    </dgm:pt>
    <dgm:pt modelId="{8888049E-34FE-4BED-B418-1274AF5C25C5}">
      <dgm:prSet phldrT="[Text]" custT="1"/>
      <dgm:spPr>
        <a:ln w="28575">
          <a:solidFill>
            <a:schemeClr val="accent2">
              <a:lumMod val="60000"/>
              <a:lumOff val="40000"/>
            </a:schemeClr>
          </a:solidFill>
        </a:ln>
      </dgm:spPr>
      <dgm:t>
        <a:bodyPr/>
        <a:lstStyle/>
        <a:p>
          <a:pPr algn="ctr" rtl="1"/>
          <a:r>
            <a:rPr lang="ar-SA" sz="2800" b="1" dirty="0" smtClean="0">
              <a:solidFill>
                <a:schemeClr val="tx1"/>
              </a:solidFill>
              <a:cs typeface="Traditional Arabic" pitchFamily="2" charset="-78"/>
              <a:hlinkClick xmlns:r="http://schemas.openxmlformats.org/officeDocument/2006/relationships" r:id="rId1" action="ppaction://hlinksldjump"/>
            </a:rPr>
            <a:t>الهندسة قبل اليونان (بين 4000و2000 قبل الميلاد)</a:t>
          </a:r>
          <a:endParaRPr lang="en-US" sz="2800" b="1" dirty="0">
            <a:solidFill>
              <a:schemeClr val="tx1"/>
            </a:solidFill>
            <a:cs typeface="Traditional Arabic" pitchFamily="2" charset="-78"/>
          </a:endParaRPr>
        </a:p>
      </dgm:t>
    </dgm:pt>
    <dgm:pt modelId="{632D1DBB-C2AA-4D46-88CA-C70489840065}" type="parTrans" cxnId="{09B6BD17-AE3C-44E2-A9BA-AF8484C5F87B}">
      <dgm:prSet/>
      <dgm:spPr/>
      <dgm:t>
        <a:bodyPr/>
        <a:lstStyle/>
        <a:p>
          <a:endParaRPr lang="en-US"/>
        </a:p>
      </dgm:t>
    </dgm:pt>
    <dgm:pt modelId="{B6CE9F18-A752-4C49-A346-02A6BC72F7D3}" type="sibTrans" cxnId="{09B6BD17-AE3C-44E2-A9BA-AF8484C5F87B}">
      <dgm:prSet/>
      <dgm:spPr/>
      <dgm:t>
        <a:bodyPr/>
        <a:lstStyle/>
        <a:p>
          <a:endParaRPr lang="en-US"/>
        </a:p>
      </dgm:t>
    </dgm:pt>
    <dgm:pt modelId="{ADE54633-4106-4090-A484-573866A047BC}">
      <dgm:prSet phldrT="[Text]" custT="1"/>
      <dgm:spPr>
        <a:ln w="28575">
          <a:solidFill>
            <a:schemeClr val="accent2">
              <a:lumMod val="60000"/>
              <a:lumOff val="40000"/>
            </a:schemeClr>
          </a:solidFill>
        </a:ln>
      </dgm:spPr>
      <dgm:t>
        <a:bodyPr/>
        <a:lstStyle/>
        <a:p>
          <a:pPr algn="ctr" rtl="1"/>
          <a:r>
            <a:rPr lang="ar-SA" sz="2800" b="1" dirty="0" smtClean="0">
              <a:solidFill>
                <a:schemeClr val="tx1"/>
              </a:solidFill>
              <a:cs typeface="Traditional Arabic" pitchFamily="2" charset="-78"/>
              <a:hlinkClick xmlns:r="http://schemas.openxmlformats.org/officeDocument/2006/relationships" r:id="rId2" action="ppaction://hlinksldjump"/>
            </a:rPr>
            <a:t>الهندسة عند اليونانيين (ابتداء من القرن 6 قبل الميلاد)</a:t>
          </a:r>
          <a:endParaRPr lang="en-US" sz="2800" b="1" dirty="0">
            <a:solidFill>
              <a:schemeClr val="tx1"/>
            </a:solidFill>
            <a:cs typeface="Traditional Arabic" pitchFamily="2" charset="-78"/>
          </a:endParaRPr>
        </a:p>
      </dgm:t>
    </dgm:pt>
    <dgm:pt modelId="{37D66665-B982-47F8-90B6-26D9EB24A966}" type="parTrans" cxnId="{BA30645F-7313-4F09-9168-84D50BE668F1}">
      <dgm:prSet/>
      <dgm:spPr/>
      <dgm:t>
        <a:bodyPr/>
        <a:lstStyle/>
        <a:p>
          <a:endParaRPr lang="en-US"/>
        </a:p>
      </dgm:t>
    </dgm:pt>
    <dgm:pt modelId="{1DD327A3-659D-4A81-A3DF-8C7117164282}" type="sibTrans" cxnId="{BA30645F-7313-4F09-9168-84D50BE668F1}">
      <dgm:prSet/>
      <dgm:spPr/>
      <dgm:t>
        <a:bodyPr/>
        <a:lstStyle/>
        <a:p>
          <a:endParaRPr lang="en-US"/>
        </a:p>
      </dgm:t>
    </dgm:pt>
    <dgm:pt modelId="{0D77F780-2756-47FD-B184-5F428CA9BCAA}">
      <dgm:prSet phldrT="[Text]" custT="1"/>
      <dgm:spPr>
        <a:ln w="28575">
          <a:solidFill>
            <a:schemeClr val="accent2">
              <a:lumMod val="60000"/>
              <a:lumOff val="40000"/>
            </a:schemeClr>
          </a:solidFill>
        </a:ln>
      </dgm:spPr>
      <dgm:t>
        <a:bodyPr/>
        <a:lstStyle/>
        <a:p>
          <a:pPr algn="ctr" rtl="1"/>
          <a:r>
            <a:rPr lang="ar-SA" sz="2800" b="1" dirty="0" smtClean="0">
              <a:solidFill>
                <a:schemeClr val="tx1"/>
              </a:solidFill>
              <a:cs typeface="Traditional Arabic" pitchFamily="2" charset="-78"/>
              <a:hlinkClick xmlns:r="http://schemas.openxmlformats.org/officeDocument/2006/relationships" r:id="rId3" action="ppaction://hlinksldjump"/>
            </a:rPr>
            <a:t>الهندسة في القرون الوسطى (حوالي القرن 5 والقرن15 ميلادية)</a:t>
          </a:r>
          <a:endParaRPr lang="en-US" sz="2800" b="1" dirty="0">
            <a:solidFill>
              <a:schemeClr val="tx1"/>
            </a:solidFill>
            <a:cs typeface="Traditional Arabic" pitchFamily="2" charset="-78"/>
          </a:endParaRPr>
        </a:p>
      </dgm:t>
    </dgm:pt>
    <dgm:pt modelId="{14C39E74-9334-454F-9CAC-E2829DC9B1CD}" type="parTrans" cxnId="{2A1050B7-FE93-4E21-BB40-E0C392C14363}">
      <dgm:prSet/>
      <dgm:spPr/>
      <dgm:t>
        <a:bodyPr/>
        <a:lstStyle/>
        <a:p>
          <a:endParaRPr lang="en-US"/>
        </a:p>
      </dgm:t>
    </dgm:pt>
    <dgm:pt modelId="{D1E4C9F3-B31A-4754-92D1-CCDA7D6249BA}" type="sibTrans" cxnId="{2A1050B7-FE93-4E21-BB40-E0C392C14363}">
      <dgm:prSet/>
      <dgm:spPr/>
      <dgm:t>
        <a:bodyPr/>
        <a:lstStyle/>
        <a:p>
          <a:endParaRPr lang="en-US"/>
        </a:p>
      </dgm:t>
    </dgm:pt>
    <dgm:pt modelId="{EDE56454-B66A-40E8-8941-F3DA28F1AF14}" type="pres">
      <dgm:prSet presAssocID="{41D3C5A5-4797-43D7-BE70-ED27539F01CA}" presName="arrowDiagram" presStyleCnt="0">
        <dgm:presLayoutVars>
          <dgm:chMax val="5"/>
          <dgm:dir/>
          <dgm:resizeHandles val="exact"/>
        </dgm:presLayoutVars>
      </dgm:prSet>
      <dgm:spPr/>
    </dgm:pt>
    <dgm:pt modelId="{A942F2D1-3377-41AF-9470-EB0B15660011}" type="pres">
      <dgm:prSet presAssocID="{41D3C5A5-4797-43D7-BE70-ED27539F01CA}" presName="arrow" presStyleLbl="bgShp" presStyleIdx="0" presStyleCnt="1" custLinFactNeighborX="-2459" custLinFactNeighborY="11639"/>
      <dgm:spPr/>
    </dgm:pt>
    <dgm:pt modelId="{1943EEE9-EAD4-4A43-8599-A6D9466E4304}" type="pres">
      <dgm:prSet presAssocID="{41D3C5A5-4797-43D7-BE70-ED27539F01CA}" presName="arrowDiagram3" presStyleCnt="0"/>
      <dgm:spPr/>
    </dgm:pt>
    <dgm:pt modelId="{37203C04-6914-44FF-8F9E-E62C003C13F3}" type="pres">
      <dgm:prSet presAssocID="{8888049E-34FE-4BED-B418-1274AF5C25C5}" presName="bullet3a" presStyleLbl="node1" presStyleIdx="0" presStyleCnt="3" custLinFactX="10532" custLinFactY="73313" custLinFactNeighborX="100000" custLinFactNeighborY="100000"/>
      <dgm:spPr/>
    </dgm:pt>
    <dgm:pt modelId="{223A080B-5346-447A-8FA3-AB8B1A95AD78}" type="pres">
      <dgm:prSet presAssocID="{8888049E-34FE-4BED-B418-1274AF5C25C5}" presName="textBox3a" presStyleLbl="revTx" presStyleIdx="0" presStyleCnt="3" custScaleX="144703" custScaleY="64147" custLinFactNeighborX="-48288" custLinFactNeighborY="-63708">
        <dgm:presLayoutVars>
          <dgm:bulletEnabled val="1"/>
        </dgm:presLayoutVars>
      </dgm:prSet>
      <dgm:spPr/>
      <dgm:t>
        <a:bodyPr/>
        <a:lstStyle/>
        <a:p>
          <a:endParaRPr lang="en-US"/>
        </a:p>
      </dgm:t>
    </dgm:pt>
    <dgm:pt modelId="{DCF08943-E0CC-47EE-9761-F710B020BAA4}" type="pres">
      <dgm:prSet presAssocID="{ADE54633-4106-4090-A484-573866A047BC}" presName="bullet3b" presStyleLbl="node1" presStyleIdx="1" presStyleCnt="3" custLinFactX="48364" custLinFactNeighborX="100000" custLinFactNeighborY="91074"/>
      <dgm:spPr/>
    </dgm:pt>
    <dgm:pt modelId="{6DAF99AE-51F5-4ADD-8AC8-BFFE7EFE8922}" type="pres">
      <dgm:prSet presAssocID="{ADE54633-4106-4090-A484-573866A047BC}" presName="textBox3b" presStyleLbl="revTx" presStyleIdx="1" presStyleCnt="3" custScaleX="156475" custScaleY="39176" custLinFactNeighborX="-61790" custLinFactNeighborY="-63307">
        <dgm:presLayoutVars>
          <dgm:bulletEnabled val="1"/>
        </dgm:presLayoutVars>
      </dgm:prSet>
      <dgm:spPr/>
      <dgm:t>
        <a:bodyPr/>
        <a:lstStyle/>
        <a:p>
          <a:endParaRPr lang="en-US"/>
        </a:p>
      </dgm:t>
    </dgm:pt>
    <dgm:pt modelId="{429C406D-2CF3-47E3-8EEB-FF25BD8C5655}" type="pres">
      <dgm:prSet presAssocID="{0D77F780-2756-47FD-B184-5F428CA9BCAA}" presName="bullet3c" presStyleLbl="node1" presStyleIdx="2" presStyleCnt="3" custLinFactX="24027" custLinFactNeighborX="100000" custLinFactNeighborY="86178"/>
      <dgm:spPr/>
    </dgm:pt>
    <dgm:pt modelId="{59A90685-D421-4825-AA6E-25BF51A6A35A}" type="pres">
      <dgm:prSet presAssocID="{0D77F780-2756-47FD-B184-5F428CA9BCAA}" presName="textBox3c" presStyleLbl="revTx" presStyleIdx="2" presStyleCnt="3" custScaleX="138778" custScaleY="39694" custLinFactNeighborX="-15207" custLinFactNeighborY="-70028">
        <dgm:presLayoutVars>
          <dgm:bulletEnabled val="1"/>
        </dgm:presLayoutVars>
      </dgm:prSet>
      <dgm:spPr/>
      <dgm:t>
        <a:bodyPr/>
        <a:lstStyle/>
        <a:p>
          <a:endParaRPr lang="en-US"/>
        </a:p>
      </dgm:t>
    </dgm:pt>
  </dgm:ptLst>
  <dgm:cxnLst>
    <dgm:cxn modelId="{BA30645F-7313-4F09-9168-84D50BE668F1}" srcId="{41D3C5A5-4797-43D7-BE70-ED27539F01CA}" destId="{ADE54633-4106-4090-A484-573866A047BC}" srcOrd="1" destOrd="0" parTransId="{37D66665-B982-47F8-90B6-26D9EB24A966}" sibTransId="{1DD327A3-659D-4A81-A3DF-8C7117164282}"/>
    <dgm:cxn modelId="{EE884F0B-8B35-4FDA-86F9-FF16E524CC60}" type="presOf" srcId="{8888049E-34FE-4BED-B418-1274AF5C25C5}" destId="{223A080B-5346-447A-8FA3-AB8B1A95AD78}" srcOrd="0" destOrd="0" presId="urn:microsoft.com/office/officeart/2005/8/layout/arrow2"/>
    <dgm:cxn modelId="{09B6BD17-AE3C-44E2-A9BA-AF8484C5F87B}" srcId="{41D3C5A5-4797-43D7-BE70-ED27539F01CA}" destId="{8888049E-34FE-4BED-B418-1274AF5C25C5}" srcOrd="0" destOrd="0" parTransId="{632D1DBB-C2AA-4D46-88CA-C70489840065}" sibTransId="{B6CE9F18-A752-4C49-A346-02A6BC72F7D3}"/>
    <dgm:cxn modelId="{5A664868-E646-4FD2-99FE-49316D967DCF}" type="presOf" srcId="{ADE54633-4106-4090-A484-573866A047BC}" destId="{6DAF99AE-51F5-4ADD-8AC8-BFFE7EFE8922}" srcOrd="0" destOrd="0" presId="urn:microsoft.com/office/officeart/2005/8/layout/arrow2"/>
    <dgm:cxn modelId="{FF2F81D4-9A5C-423D-AD1A-3041CF48F790}" type="presOf" srcId="{41D3C5A5-4797-43D7-BE70-ED27539F01CA}" destId="{EDE56454-B66A-40E8-8941-F3DA28F1AF14}" srcOrd="0" destOrd="0" presId="urn:microsoft.com/office/officeart/2005/8/layout/arrow2"/>
    <dgm:cxn modelId="{71798E37-9E9E-4B53-8EF2-D73EC9401F02}" type="presOf" srcId="{0D77F780-2756-47FD-B184-5F428CA9BCAA}" destId="{59A90685-D421-4825-AA6E-25BF51A6A35A}" srcOrd="0" destOrd="0" presId="urn:microsoft.com/office/officeart/2005/8/layout/arrow2"/>
    <dgm:cxn modelId="{2A1050B7-FE93-4E21-BB40-E0C392C14363}" srcId="{41D3C5A5-4797-43D7-BE70-ED27539F01CA}" destId="{0D77F780-2756-47FD-B184-5F428CA9BCAA}" srcOrd="2" destOrd="0" parTransId="{14C39E74-9334-454F-9CAC-E2829DC9B1CD}" sibTransId="{D1E4C9F3-B31A-4754-92D1-CCDA7D6249BA}"/>
    <dgm:cxn modelId="{ED148DF9-AB30-450F-BCCF-6AD998B0C0E2}" type="presParOf" srcId="{EDE56454-B66A-40E8-8941-F3DA28F1AF14}" destId="{A942F2D1-3377-41AF-9470-EB0B15660011}" srcOrd="0" destOrd="0" presId="urn:microsoft.com/office/officeart/2005/8/layout/arrow2"/>
    <dgm:cxn modelId="{E435A124-AAC9-4310-A662-0DAAA94B6AD1}" type="presParOf" srcId="{EDE56454-B66A-40E8-8941-F3DA28F1AF14}" destId="{1943EEE9-EAD4-4A43-8599-A6D9466E4304}" srcOrd="1" destOrd="0" presId="urn:microsoft.com/office/officeart/2005/8/layout/arrow2"/>
    <dgm:cxn modelId="{320147A5-9EC1-425A-B94E-19404382C6E8}" type="presParOf" srcId="{1943EEE9-EAD4-4A43-8599-A6D9466E4304}" destId="{37203C04-6914-44FF-8F9E-E62C003C13F3}" srcOrd="0" destOrd="0" presId="urn:microsoft.com/office/officeart/2005/8/layout/arrow2"/>
    <dgm:cxn modelId="{50E1A674-12FC-460F-A3E7-2B7905FAC87B}" type="presParOf" srcId="{1943EEE9-EAD4-4A43-8599-A6D9466E4304}" destId="{223A080B-5346-447A-8FA3-AB8B1A95AD78}" srcOrd="1" destOrd="0" presId="urn:microsoft.com/office/officeart/2005/8/layout/arrow2"/>
    <dgm:cxn modelId="{B02E0BE1-9202-4E5E-9CE9-1894A7406107}" type="presParOf" srcId="{1943EEE9-EAD4-4A43-8599-A6D9466E4304}" destId="{DCF08943-E0CC-47EE-9761-F710B020BAA4}" srcOrd="2" destOrd="0" presId="urn:microsoft.com/office/officeart/2005/8/layout/arrow2"/>
    <dgm:cxn modelId="{7FB42BD4-2160-45F2-9224-D73AA040CD06}" type="presParOf" srcId="{1943EEE9-EAD4-4A43-8599-A6D9466E4304}" destId="{6DAF99AE-51F5-4ADD-8AC8-BFFE7EFE8922}" srcOrd="3" destOrd="0" presId="urn:microsoft.com/office/officeart/2005/8/layout/arrow2"/>
    <dgm:cxn modelId="{5C0FD9CD-5B2D-435C-9EB9-8995D2C55856}" type="presParOf" srcId="{1943EEE9-EAD4-4A43-8599-A6D9466E4304}" destId="{429C406D-2CF3-47E3-8EEB-FF25BD8C5655}" srcOrd="4" destOrd="0" presId="urn:microsoft.com/office/officeart/2005/8/layout/arrow2"/>
    <dgm:cxn modelId="{5E584B55-65F0-427D-8A1A-58E2A508BB25}" type="presParOf" srcId="{1943EEE9-EAD4-4A43-8599-A6D9466E4304}" destId="{59A90685-D421-4825-AA6E-25BF51A6A35A}" srcOrd="5" destOrd="0" presId="urn:microsoft.com/office/officeart/2005/8/layout/arrow2"/>
  </dgm:cxnLst>
  <dgm:bg/>
  <dgm:whole/>
</dgm:dataModel>
</file>

<file path=ppt/diagrams/layout1.xml><?xml version="1.0" encoding="utf-8"?>
<dgm:layoutDef xmlns:dgm="http://schemas.openxmlformats.org/drawingml/2006/diagram" xmlns:a="http://schemas.openxmlformats.org/drawingml/2006/main" uniqueId="urn:microsoft.com/office/officeart/2005/8/layout/arrow2">
  <dgm:title val=""/>
  <dgm:desc val=""/>
  <dgm:catLst>
    <dgm:cat type="process" pri="2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arrowDiagram">
    <dgm:varLst>
      <dgm:chMax val="5"/>
      <dgm:dir/>
      <dgm:resizeHandles val="exact"/>
    </dgm:varLst>
    <dgm:alg type="composite">
      <dgm:param type="ar" val="1.6"/>
    </dgm:alg>
    <dgm:shape xmlns:r="http://schemas.openxmlformats.org/officeDocument/2006/relationships" r:blip="">
      <dgm:adjLst/>
    </dgm:shape>
    <dgm:presOf/>
    <dgm:constrLst>
      <dgm:constr type="l" for="ch" forName="arrow"/>
      <dgm:constr type="t" for="ch" forName="arrow"/>
      <dgm:constr type="w" for="ch" forName="arrow" refType="w"/>
      <dgm:constr type="h" for="ch" forName="arrow" refType="h"/>
      <dgm:constr type="ctrX" for="ch" forName="arrowDiagram1" refType="w" fact="0.5"/>
      <dgm:constr type="ctrY" for="ch" forName="arrowDiagram1" refType="h" fact="0.5"/>
      <dgm:constr type="w" for="ch" forName="arrowDiagram1" refType="w"/>
      <dgm:constr type="h" for="ch" forName="arrowDiagram1" refType="h"/>
      <dgm:constr type="ctrX" for="ch" forName="arrowDiagram2" refType="w" fact="0.5"/>
      <dgm:constr type="ctrY" for="ch" forName="arrowDiagram2" refType="h" fact="0.5"/>
      <dgm:constr type="w" for="ch" forName="arrowDiagram2" refType="w"/>
      <dgm:constr type="h" for="ch" forName="arrowDiagram2" refType="h"/>
      <dgm:constr type="ctrX" for="ch" forName="arrowDiagram3" refType="w" fact="0.5"/>
      <dgm:constr type="ctrY" for="ch" forName="arrowDiagram3" refType="h" fact="0.5"/>
      <dgm:constr type="w" for="ch" forName="arrowDiagram3" refType="w"/>
      <dgm:constr type="h" for="ch" forName="arrowDiagram3" refType="h"/>
      <dgm:constr type="ctrX" for="ch" forName="arrowDiagram4" refType="w" fact="0.5"/>
      <dgm:constr type="ctrY" for="ch" forName="arrowDiagram4" refType="h" fact="0.5"/>
      <dgm:constr type="w" for="ch" forName="arrowDiagram4" refType="w"/>
      <dgm:constr type="h" for="ch" forName="arrowDiagram4" refType="h"/>
      <dgm:constr type="ctrX" for="ch" forName="arrowDiagram5" refType="w" fact="0.5"/>
      <dgm:constr type="ctrY" for="ch" forName="arrowDiagram5" refType="h" fact="0.5"/>
      <dgm:constr type="w" for="ch" forName="arrowDiagram5" refType="w"/>
      <dgm:constr type="h" for="ch" forName="arrowDiagram5" refType="h"/>
    </dgm:constrLst>
    <dgm:ruleLst/>
    <dgm:choose name="Name0">
      <dgm:if name="Name1" axis="ch" ptType="node" func="cnt" op="gte" val="1">
        <dgm:layoutNode name="arrow" styleLbl="bgShp">
          <dgm:alg type="sp"/>
          <dgm:shape xmlns:r="http://schemas.openxmlformats.org/officeDocument/2006/relationships" type="swooshArrow" r:blip="">
            <dgm:adjLst>
              <dgm:adj idx="2" val="0.25"/>
            </dgm:adjLst>
          </dgm:shape>
          <dgm:presOf/>
          <dgm:constrLst/>
          <dgm:ruleLst/>
        </dgm:layoutNode>
        <dgm:choose name="Name2">
          <dgm:if name="Name3" axis="ch" ptType="node" func="cnt" op="lt" val="1"/>
          <dgm:if name="Name4" axis="ch" ptType="node" func="cnt" op="equ" val="1">
            <dgm:layoutNode name="arrowDiagram1">
              <dgm:varLst>
                <dgm:bulletEnabled val="1"/>
              </dgm:varLst>
              <dgm:alg type="composite">
                <dgm:param type="vertAlign" val="none"/>
                <dgm:param type="horzAlign" val="none"/>
              </dgm:alg>
              <dgm:shape xmlns:r="http://schemas.openxmlformats.org/officeDocument/2006/relationships" r:blip="">
                <dgm:adjLst/>
              </dgm:shape>
              <dgm:presOf/>
              <dgm:constrLst>
                <dgm:constr type="ctrX" for="ch" forName="bullet1" refType="w" fact="0.8"/>
                <dgm:constr type="ctrY" for="ch" forName="bullet1" refType="h" fact="0.262"/>
                <dgm:constr type="w" for="ch" forName="bullet1" refType="w" fact="0.074"/>
                <dgm:constr type="h" for="ch" forName="bullet1" refType="w" refFor="ch" refForName="bullet1"/>
                <dgm:constr type="r" for="ch" forName="textBox1" refType="ctrX" refFor="ch" refForName="bullet1"/>
                <dgm:constr type="t" for="ch" forName="textBox1" refType="ctrY" refFor="ch" refForName="bullet1"/>
                <dgm:constr type="w" for="ch" forName="textBox1" refType="w" fact="0.4"/>
                <dgm:constr type="h" for="ch" forName="textBox1" refType="h" fact="0.738"/>
                <dgm:constr type="userA" refType="h" refFor="ch" refForName="bullet1" fact="0.53"/>
                <dgm:constr type="rMarg" for="ch" forName="textBox1" refType="userA" fact="2.834"/>
                <dgm:constr type="primFontSz" for="ch" ptType="node" op="equ" val="65"/>
              </dgm:constrLst>
              <dgm:ruleLst/>
              <dgm:forEach name="Name5" axis="ch" ptType="node" cnt="1">
                <dgm:layoutNode name="bullet1" styleLbl="node1">
                  <dgm:alg type="sp"/>
                  <dgm:shape xmlns:r="http://schemas.openxmlformats.org/officeDocument/2006/relationships" type="ellipse" r:blip="">
                    <dgm:adjLst/>
                  </dgm:shape>
                  <dgm:presOf/>
                  <dgm:constrLst/>
                  <dgm:ruleLst/>
                </dgm:layoutNode>
                <dgm:layoutNode name="textBox1" styleLbl="revTx">
                  <dgm:varLst>
                    <dgm:bulletEnabled val="1"/>
                  </dgm:varLst>
                  <dgm:alg type="tx">
                    <dgm:param type="txAnchorVert" val="t"/>
                    <dgm:param type="parTxLTRAlign" val="r"/>
                    <dgm:param type="parTxRTLAlign" val="r"/>
                  </dgm:alg>
                  <dgm:shape xmlns:r="http://schemas.openxmlformats.org/officeDocument/2006/relationships" type="round2DiagRect" r:blip="">
                    <dgm:adjLst/>
                  </dgm:shape>
                  <dgm:presOf axis="desOrSelf" ptType="node"/>
                  <dgm:constrLst>
                    <dgm:constr type="lMarg"/>
                    <dgm:constr type="tMarg"/>
                    <dgm:constr type="bMarg"/>
                  </dgm:constrLst>
                  <dgm:ruleLst>
                    <dgm:rule type="primFontSz" val="5" fact="NaN" max="NaN"/>
                  </dgm:ruleLst>
                </dgm:layoutNode>
              </dgm:forEach>
            </dgm:layoutNode>
          </dgm:if>
          <dgm:if name="Name6" axis="ch" ptType="node" func="cnt" op="equ" val="2">
            <dgm:layoutNode name="arrowDiagram2">
              <dgm:alg type="composite">
                <dgm:param type="vertAlign" val="none"/>
                <dgm:param type="horzAlign" val="none"/>
              </dgm:alg>
              <dgm:shape xmlns:r="http://schemas.openxmlformats.org/officeDocument/2006/relationships" r:blip="">
                <dgm:adjLst/>
              </dgm:shape>
              <dgm:presOf/>
              <dgm:choose name="Name7">
                <dgm:if name="Name8" func="var" arg="dir" op="equ" val="norm">
                  <dgm:constrLst>
                    <dgm:constr type="ctrX" for="ch" forName="bullet2a" refType="w" fact="0.25"/>
                    <dgm:constr type="ctrY" for="ch" forName="bullet2a" refType="h" fact="0.573"/>
                    <dgm:constr type="w" for="ch" forName="bullet2a" refType="w" fact="0.035"/>
                    <dgm:constr type="h" for="ch" forName="bullet2a" refType="w" refFor="ch" refForName="bullet2a"/>
                    <dgm:constr type="l" for="ch" forName="textBox2a" refType="ctrX" refFor="ch" refForName="bullet2a"/>
                    <dgm:constr type="t" for="ch" forName="textBox2a" refType="ctrY" refFor="ch" refForName="bullet2a"/>
                    <dgm:constr type="w" for="ch" forName="textBox2a" refType="w" fact="0.325"/>
                    <dgm:constr type="h" for="ch" forName="textBox2a" refType="h" fact="0.427"/>
                    <dgm:constr type="userA" refType="h" refFor="ch" refForName="bullet2a" fact="0.53"/>
                    <dgm:constr type="lMarg" for="ch" forName="textBox2a" refType="userA" fact="2.834"/>
                    <dgm:constr type="ctrX" for="ch" forName="bullet2b" refType="w" fact="0.585"/>
                    <dgm:constr type="ctrY" for="ch" forName="bullet2b" refType="h" fact="0.338"/>
                    <dgm:constr type="w" for="ch" forName="bullet2b" refType="w" fact="0.06"/>
                    <dgm:constr type="h" for="ch" forName="bullet2b" refType="w" refFor="ch" refForName="bullet2b"/>
                    <dgm:constr type="l" for="ch" forName="textBox2b" refType="ctrX" refFor="ch" refForName="bullet2b"/>
                    <dgm:constr type="t" for="ch" forName="textBox2b" refType="ctrY" refFor="ch" refForName="bullet2b"/>
                    <dgm:constr type="w" for="ch" forName="textBox2b" refType="w" fact="0.325"/>
                    <dgm:constr type="h" for="ch" forName="textBox2b" refType="h" fact="0.662"/>
                    <dgm:constr type="userB" refType="h" refFor="ch" refForName="bullet2b" fact="0.53"/>
                    <dgm:constr type="lMarg" for="ch" forName="textBox2b" refType="userB" fact="2.834"/>
                    <dgm:constr type="primFontSz" for="ch" ptType="node" op="equ" val="65"/>
                  </dgm:constrLst>
                </dgm:if>
                <dgm:else name="Name9">
                  <dgm:constrLst>
                    <dgm:constr type="ctrX" for="ch" forName="bullet2a" refType="w" fact="0.25"/>
                    <dgm:constr type="ctrY" for="ch" forName="bullet2a" refType="h" fact="0.573"/>
                    <dgm:constr type="w" for="ch" forName="bullet2a" refType="w" fact="0.035"/>
                    <dgm:constr type="h" for="ch" forName="bullet2a" refType="w" refFor="ch" refForName="bullet2a"/>
                    <dgm:constr type="r" for="ch" forName="textBox2a" refType="ctrX" refFor="ch" refForName="bullet2a"/>
                    <dgm:constr type="b" for="ch" forName="textBox2a" refType="ctrY" refFor="ch" refForName="bullet2a"/>
                    <dgm:constr type="w" for="ch" forName="textBox2a" refType="w" fact="0.25"/>
                    <dgm:constr type="h" for="ch" forName="textBox2a" refType="h" fact="0.573"/>
                    <dgm:constr type="userA" refType="h" refFor="ch" refForName="bullet2a" fact="0.53"/>
                    <dgm:constr type="rMarg" for="ch" forName="textBox2a" refType="userA" fact="2.834"/>
                    <dgm:constr type="ctrX" for="ch" forName="bullet2b" refType="w" fact="0.585"/>
                    <dgm:constr type="ctrY" for="ch" forName="bullet2b" refType="h" fact="0.338"/>
                    <dgm:constr type="w" for="ch" forName="bullet2b" refType="w" fact="0.06"/>
                    <dgm:constr type="h" for="ch" forName="bullet2b" refType="w" refFor="ch" refForName="bullet2b"/>
                    <dgm:constr type="r" for="ch" forName="textBox2b" refType="ctrX" refFor="ch" refForName="bullet2b"/>
                    <dgm:constr type="b" for="ch" forName="textBox2b" refType="ctrY" refFor="ch" refForName="bullet2b"/>
                    <dgm:constr type="w" for="ch" forName="textBox2b" refType="w" fact="0.28"/>
                    <dgm:constr type="h" for="ch" forName="textBox2b" refType="h" fact="0.338"/>
                    <dgm:constr type="userB" refType="h" refFor="ch" refForName="bullet2b" fact="0.53"/>
                    <dgm:constr type="rMarg" for="ch" forName="textBox2b" refType="userB" fact="2.834"/>
                    <dgm:constr type="primFontSz" for="ch" ptType="node" op="equ" val="65"/>
                  </dgm:constrLst>
                </dgm:else>
              </dgm:choose>
              <dgm:ruleLst/>
              <dgm:forEach name="Name10" axis="ch" ptType="node" cnt="1">
                <dgm:layoutNode name="bullet2a" styleLbl="node1">
                  <dgm:alg type="sp"/>
                  <dgm:shape xmlns:r="http://schemas.openxmlformats.org/officeDocument/2006/relationships" type="ellipse" r:blip="">
                    <dgm:adjLst/>
                  </dgm:shape>
                  <dgm:presOf/>
                  <dgm:constrLst/>
                  <dgm:ruleLst/>
                </dgm:layoutNode>
                <dgm:layoutNode name="textBox2a" styleLbl="revTx">
                  <dgm:varLst>
                    <dgm:bulletEnabled val="1"/>
                  </dgm:varLst>
                  <dgm:choose name="Name11">
                    <dgm:if name="Name12" func="var" arg="dir" op="equ" val="norm">
                      <dgm:choose name="Name13">
                        <dgm:if name="Name14" axis="root des" ptType="all node" func="maxDepth" op="gt" val="1">
                          <dgm:alg type="tx">
                            <dgm:param type="txAnchorVert" val="t"/>
                            <dgm:param type="parTxLTRAlign" val="l"/>
                            <dgm:param type="parTxRTLAlign" val="r"/>
                          </dgm:alg>
                        </dgm:if>
                        <dgm:else name="Name15">
                          <dgm:alg type="tx">
                            <dgm:param type="txAnchorVert" val="t"/>
                            <dgm:param type="parTxLTRAlign" val="l"/>
                            <dgm:param type="parTxRTLAlign" val="l"/>
                          </dgm:alg>
                        </dgm:else>
                      </dgm:choose>
                    </dgm:if>
                    <dgm:else name="Name16">
                      <dgm:choose name="Name17">
                        <dgm:if name="Name18" axis="root des" ptType="all node" func="maxDepth" op="gt" val="1">
                          <dgm:alg type="tx">
                            <dgm:param type="txAnchorVert" val="b"/>
                            <dgm:param type="txAnchorVertCh" val="b"/>
                            <dgm:param type="parTxLTRAlign" val="l"/>
                            <dgm:param type="parTxRTLAlign" val="r"/>
                          </dgm:alg>
                        </dgm:if>
                        <dgm:else name="Name19">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20">
                    <dgm:if name="Name21" func="var" arg="dir" op="equ" val="norm">
                      <dgm:constrLst>
                        <dgm:constr type="rMarg"/>
                        <dgm:constr type="tMarg"/>
                        <dgm:constr type="bMarg"/>
                      </dgm:constrLst>
                    </dgm:if>
                    <dgm:else name="Name22">
                      <dgm:constrLst>
                        <dgm:constr type="lMarg"/>
                        <dgm:constr type="tMarg"/>
                        <dgm:constr type="bMarg"/>
                      </dgm:constrLst>
                    </dgm:else>
                  </dgm:choose>
                  <dgm:ruleLst>
                    <dgm:rule type="primFontSz" val="5" fact="NaN" max="NaN"/>
                  </dgm:ruleLst>
                </dgm:layoutNode>
              </dgm:forEach>
              <dgm:forEach name="Name23" axis="ch" ptType="node" st="2" cnt="1">
                <dgm:layoutNode name="bullet2b" styleLbl="node1">
                  <dgm:alg type="sp"/>
                  <dgm:shape xmlns:r="http://schemas.openxmlformats.org/officeDocument/2006/relationships" type="ellipse" r:blip="">
                    <dgm:adjLst/>
                  </dgm:shape>
                  <dgm:presOf/>
                  <dgm:constrLst/>
                  <dgm:ruleLst/>
                </dgm:layoutNode>
                <dgm:layoutNode name="textBox2b" styleLbl="revTx">
                  <dgm:varLst>
                    <dgm:bulletEnabled val="1"/>
                  </dgm:varLst>
                  <dgm:choose name="Name24">
                    <dgm:if name="Name25" func="var" arg="dir" op="equ" val="norm">
                      <dgm:choose name="Name26">
                        <dgm:if name="Name27" axis="root des" ptType="all node" func="maxDepth" op="gt" val="1">
                          <dgm:alg type="tx">
                            <dgm:param type="txAnchorVert" val="t"/>
                            <dgm:param type="parTxLTRAlign" val="l"/>
                            <dgm:param type="parTxRTLAlign" val="r"/>
                          </dgm:alg>
                        </dgm:if>
                        <dgm:else name="Name28">
                          <dgm:alg type="tx">
                            <dgm:param type="txAnchorVert" val="t"/>
                            <dgm:param type="parTxLTRAlign" val="l"/>
                            <dgm:param type="parTxRTLAlign" val="l"/>
                          </dgm:alg>
                        </dgm:else>
                      </dgm:choose>
                    </dgm:if>
                    <dgm:else name="Name29">
                      <dgm:choose name="Name30">
                        <dgm:if name="Name31" axis="root des" ptType="all node" func="maxDepth" op="gt" val="1">
                          <dgm:alg type="tx">
                            <dgm:param type="txAnchorVert" val="b"/>
                            <dgm:param type="txAnchorVertCh" val="b"/>
                            <dgm:param type="parTxLTRAlign" val="l"/>
                            <dgm:param type="parTxRTLAlign" val="r"/>
                          </dgm:alg>
                        </dgm:if>
                        <dgm:else name="Name32">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33">
                    <dgm:if name="Name34" func="var" arg="dir" op="equ" val="norm">
                      <dgm:constrLst>
                        <dgm:constr type="rMarg"/>
                        <dgm:constr type="tMarg"/>
                        <dgm:constr type="bMarg"/>
                      </dgm:constrLst>
                    </dgm:if>
                    <dgm:else name="Name35">
                      <dgm:constrLst>
                        <dgm:constr type="lMarg"/>
                        <dgm:constr type="tMarg"/>
                        <dgm:constr type="bMarg"/>
                      </dgm:constrLst>
                    </dgm:else>
                  </dgm:choose>
                  <dgm:ruleLst>
                    <dgm:rule type="primFontSz" val="5" fact="NaN" max="NaN"/>
                  </dgm:ruleLst>
                </dgm:layoutNode>
              </dgm:forEach>
            </dgm:layoutNode>
          </dgm:if>
          <dgm:if name="Name36" axis="ch" ptType="node" func="cnt" op="equ" val="3">
            <dgm:layoutNode name="arrowDiagram3">
              <dgm:alg type="composite">
                <dgm:param type="vertAlign" val="none"/>
                <dgm:param type="horzAlign" val="none"/>
              </dgm:alg>
              <dgm:shape xmlns:r="http://schemas.openxmlformats.org/officeDocument/2006/relationships" r:blip="">
                <dgm:adjLst/>
              </dgm:shape>
              <dgm:presOf/>
              <dgm:choose name="Name37">
                <dgm:if name="Name38" func="var" arg="dir" op="equ" val="norm">
                  <dgm:constrLst>
                    <dgm:constr type="ctrX" for="ch" forName="bullet3a" refType="w" fact="0.14"/>
                    <dgm:constr type="ctrY" for="ch" forName="bullet3a" refType="h" fact="0.711"/>
                    <dgm:constr type="w" for="ch" forName="bullet3a" refType="w" fact="0.026"/>
                    <dgm:constr type="h" for="ch" forName="bullet3a" refType="w" refFor="ch" refForName="bullet3a"/>
                    <dgm:constr type="l" for="ch" forName="textBox3a" refType="ctrX" refFor="ch" refForName="bullet3a"/>
                    <dgm:constr type="t" for="ch" forName="textBox3a" refType="ctrY" refFor="ch" refForName="bullet3a"/>
                    <dgm:constr type="w" for="ch" forName="textBox3a" refType="w" fact="0.233"/>
                    <dgm:constr type="h" for="ch" forName="textBox3a" refType="h" fact="0.289"/>
                    <dgm:constr type="userA" refType="h" refFor="ch" refForName="bullet3a" fact="0.53"/>
                    <dgm:constr type="lMarg" for="ch" forName="textBox3a" refType="userA" fact="2.834"/>
                    <dgm:constr type="ctrX" for="ch" forName="bullet3b" refType="w" fact="0.38"/>
                    <dgm:constr type="ctrY" for="ch" forName="bullet3b" refType="h" fact="0.456"/>
                    <dgm:constr type="w" for="ch" forName="bullet3b" refType="w" fact="0.047"/>
                    <dgm:constr type="h" for="ch" forName="bullet3b" refType="w" refFor="ch" refForName="bullet3b"/>
                    <dgm:constr type="l" for="ch" forName="textBox3b" refType="ctrX" refFor="ch" refForName="bullet3b"/>
                    <dgm:constr type="t" for="ch" forName="textBox3b" refType="ctrY" refFor="ch" refForName="bullet3b"/>
                    <dgm:constr type="w" for="ch" forName="textBox3b" refType="w" fact="0.24"/>
                    <dgm:constr type="h" for="ch" forName="textBox3b" refType="h" fact="0.544"/>
                    <dgm:constr type="userB" refType="h" refFor="ch" refForName="bullet3b" fact="0.53"/>
                    <dgm:constr type="lMarg" for="ch" forName="textBox3b" refType="userB" fact="2.834"/>
                    <dgm:constr type="ctrX" for="ch" forName="bullet3c" refType="w" fact="0.665"/>
                    <dgm:constr type="ctrY" for="ch" forName="bullet3c" refType="h" fact="0.305"/>
                    <dgm:constr type="w" for="ch" forName="bullet3c" refType="w" fact="0.065"/>
                    <dgm:constr type="h" for="ch" forName="bullet3c" refType="w" refFor="ch" refForName="bullet3c"/>
                    <dgm:constr type="l" for="ch" forName="textBox3c" refType="ctrX" refFor="ch" refForName="bullet3c"/>
                    <dgm:constr type="t" for="ch" forName="textBox3c" refType="ctrY" refFor="ch" refForName="bullet3c"/>
                    <dgm:constr type="w" for="ch" forName="textBox3c" refType="w" fact="0.24"/>
                    <dgm:constr type="h" for="ch" forName="textBox3c" refType="h" fact="0.695"/>
                    <dgm:constr type="userC" refType="h" refFor="ch" refForName="bullet3c" fact="0.53"/>
                    <dgm:constr type="lMarg" for="ch" forName="textBox3c" refType="userC" fact="2.834"/>
                    <dgm:constr type="primFontSz" for="ch" ptType="node" op="equ" val="65"/>
                  </dgm:constrLst>
                </dgm:if>
                <dgm:else name="Name39">
                  <dgm:constrLst>
                    <dgm:constr type="ctrX" for="ch" forName="bullet3a" refType="w" fact="0.14"/>
                    <dgm:constr type="ctrY" for="ch" forName="bullet3a" refType="h" fact="0.711"/>
                    <dgm:constr type="w" for="ch" forName="bullet3a" refType="w" fact="0.026"/>
                    <dgm:constr type="h" for="ch" forName="bullet3a" refType="w" refFor="ch" refForName="bullet3a"/>
                    <dgm:constr type="r" for="ch" forName="textBox3a" refType="ctrX" refFor="ch" refForName="bullet3a"/>
                    <dgm:constr type="b" for="ch" forName="textBox3a" refType="ctrY" refFor="ch" refForName="bullet3a"/>
                    <dgm:constr type="w" for="ch" forName="textBox3a" refType="w" fact="0.14"/>
                    <dgm:constr type="h" for="ch" forName="textBox3a" refType="h" fact="0.711"/>
                    <dgm:constr type="userA" refType="h" refFor="ch" refForName="bullet3a" fact="0.53"/>
                    <dgm:constr type="rMarg" for="ch" forName="textBox3a" refType="userA" fact="2.834"/>
                    <dgm:constr type="ctrX" for="ch" forName="bullet3b" refType="w" fact="0.38"/>
                    <dgm:constr type="ctrY" for="ch" forName="bullet3b" refType="h" fact="0.456"/>
                    <dgm:constr type="w" for="ch" forName="bullet3b" refType="w" fact="0.047"/>
                    <dgm:constr type="h" for="ch" forName="bullet3b" refType="w" refFor="ch" refForName="bullet3b"/>
                    <dgm:constr type="r" for="ch" forName="textBox3b" refType="ctrX" refFor="ch" refForName="bullet3b"/>
                    <dgm:constr type="b" for="ch" forName="textBox3b" refType="ctrY" refFor="ch" refForName="bullet3b"/>
                    <dgm:constr type="w" for="ch" forName="textBox3b" refType="w" fact="0.24"/>
                    <dgm:constr type="h" for="ch" forName="textBox3b" refType="h" fact="0.456"/>
                    <dgm:constr type="userB" refType="h" refFor="ch" refForName="bullet3b" fact="0.53"/>
                    <dgm:constr type="rMarg" for="ch" forName="textBox3b" refType="userB" fact="2.834"/>
                    <dgm:constr type="ctrX" for="ch" forName="bullet3c" refType="w" fact="0.665"/>
                    <dgm:constr type="ctrY" for="ch" forName="bullet3c" refType="h" fact="0.305"/>
                    <dgm:constr type="w" for="ch" forName="bullet3c" refType="w" fact="0.065"/>
                    <dgm:constr type="h" for="ch" forName="bullet3c" refType="w" refFor="ch" refForName="bullet3c"/>
                    <dgm:constr type="r" for="ch" forName="textBox3c" refType="ctrX" refFor="ch" refForName="bullet3c"/>
                    <dgm:constr type="b" for="ch" forName="textBox3c" refType="ctrY" refFor="ch" refForName="bullet3c"/>
                    <dgm:constr type="w" for="ch" forName="textBox3c" refType="w" fact="0.24"/>
                    <dgm:constr type="h" for="ch" forName="textBox3c" refType="h" fact="0.305"/>
                    <dgm:constr type="userC" refType="h" refFor="ch" refForName="bullet3c" fact="0.53"/>
                    <dgm:constr type="rMarg" for="ch" forName="textBox3c" refType="userC" fact="2.834"/>
                    <dgm:constr type="primFontSz" for="ch" ptType="node" op="equ" val="65"/>
                  </dgm:constrLst>
                </dgm:else>
              </dgm:choose>
              <dgm:ruleLst/>
              <dgm:forEach name="Name40" axis="ch" ptType="node" cnt="1">
                <dgm:layoutNode name="bullet3a" styleLbl="node1">
                  <dgm:alg type="sp"/>
                  <dgm:shape xmlns:r="http://schemas.openxmlformats.org/officeDocument/2006/relationships" type="ellipse" r:blip="">
                    <dgm:adjLst/>
                  </dgm:shape>
                  <dgm:presOf/>
                  <dgm:constrLst/>
                  <dgm:ruleLst/>
                </dgm:layoutNode>
                <dgm:layoutNode name="textBox3a" styleLbl="revTx">
                  <dgm:varLst>
                    <dgm:bulletEnabled val="1"/>
                  </dgm:varLst>
                  <dgm:choose name="Name41">
                    <dgm:if name="Name42" func="var" arg="dir" op="equ" val="norm">
                      <dgm:choose name="Name43">
                        <dgm:if name="Name44" axis="root des" ptType="all node" func="maxDepth" op="gt" val="1">
                          <dgm:alg type="tx">
                            <dgm:param type="txAnchorVert" val="t"/>
                            <dgm:param type="parTxLTRAlign" val="l"/>
                            <dgm:param type="parTxRTLAlign" val="r"/>
                          </dgm:alg>
                        </dgm:if>
                        <dgm:else name="Name45">
                          <dgm:alg type="tx">
                            <dgm:param type="txAnchorVert" val="t"/>
                            <dgm:param type="parTxLTRAlign" val="l"/>
                            <dgm:param type="parTxRTLAlign" val="l"/>
                          </dgm:alg>
                        </dgm:else>
                      </dgm:choose>
                    </dgm:if>
                    <dgm:else name="Name46">
                      <dgm:choose name="Name47">
                        <dgm:if name="Name48" axis="root des" ptType="all node" func="maxDepth" op="gt" val="1">
                          <dgm:alg type="tx">
                            <dgm:param type="txAnchorVert" val="b"/>
                            <dgm:param type="txAnchorVertCh" val="b"/>
                            <dgm:param type="parTxLTRAlign" val="l"/>
                            <dgm:param type="parTxRTLAlign" val="r"/>
                          </dgm:alg>
                        </dgm:if>
                        <dgm:else name="Name49">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50">
                    <dgm:if name="Name51" func="var" arg="dir" op="equ" val="norm">
                      <dgm:constrLst>
                        <dgm:constr type="rMarg"/>
                        <dgm:constr type="tMarg"/>
                        <dgm:constr type="bMarg"/>
                      </dgm:constrLst>
                    </dgm:if>
                    <dgm:else name="Name52">
                      <dgm:constrLst>
                        <dgm:constr type="lMarg"/>
                        <dgm:constr type="tMarg"/>
                        <dgm:constr type="bMarg"/>
                      </dgm:constrLst>
                    </dgm:else>
                  </dgm:choose>
                  <dgm:ruleLst>
                    <dgm:rule type="primFontSz" val="5" fact="NaN" max="NaN"/>
                  </dgm:ruleLst>
                </dgm:layoutNode>
              </dgm:forEach>
              <dgm:forEach name="Name53" axis="ch" ptType="node" st="2" cnt="1">
                <dgm:layoutNode name="bullet3b" styleLbl="node1">
                  <dgm:alg type="sp"/>
                  <dgm:shape xmlns:r="http://schemas.openxmlformats.org/officeDocument/2006/relationships" type="ellipse" r:blip="">
                    <dgm:adjLst/>
                  </dgm:shape>
                  <dgm:presOf/>
                  <dgm:constrLst/>
                  <dgm:ruleLst/>
                </dgm:layoutNode>
                <dgm:layoutNode name="textBox3b" styleLbl="revTx">
                  <dgm:varLst>
                    <dgm:bulletEnabled val="1"/>
                  </dgm:varLst>
                  <dgm:choose name="Name54">
                    <dgm:if name="Name55" func="var" arg="dir" op="equ" val="norm">
                      <dgm:choose name="Name56">
                        <dgm:if name="Name57" axis="root des" ptType="all node" func="maxDepth" op="gt" val="1">
                          <dgm:alg type="tx">
                            <dgm:param type="txAnchorVert" val="t"/>
                            <dgm:param type="parTxLTRAlign" val="l"/>
                            <dgm:param type="parTxRTLAlign" val="r"/>
                          </dgm:alg>
                        </dgm:if>
                        <dgm:else name="Name58">
                          <dgm:alg type="tx">
                            <dgm:param type="txAnchorVert" val="t"/>
                            <dgm:param type="parTxLTRAlign" val="l"/>
                            <dgm:param type="parTxRTLAlign" val="l"/>
                          </dgm:alg>
                        </dgm:else>
                      </dgm:choose>
                    </dgm:if>
                    <dgm:else name="Name59">
                      <dgm:choose name="Name60">
                        <dgm:if name="Name61" axis="root des" ptType="all node" func="maxDepth" op="gt" val="1">
                          <dgm:alg type="tx">
                            <dgm:param type="txAnchorVert" val="b"/>
                            <dgm:param type="txAnchorVertCh" val="b"/>
                            <dgm:param type="parTxLTRAlign" val="l"/>
                            <dgm:param type="parTxRTLAlign" val="r"/>
                          </dgm:alg>
                        </dgm:if>
                        <dgm:else name="Name62">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63">
                    <dgm:if name="Name64" func="var" arg="dir" op="equ" val="norm">
                      <dgm:constrLst>
                        <dgm:constr type="rMarg"/>
                        <dgm:constr type="tMarg"/>
                        <dgm:constr type="bMarg"/>
                      </dgm:constrLst>
                    </dgm:if>
                    <dgm:else name="Name65">
                      <dgm:constrLst>
                        <dgm:constr type="lMarg"/>
                        <dgm:constr type="tMarg"/>
                        <dgm:constr type="bMarg"/>
                      </dgm:constrLst>
                    </dgm:else>
                  </dgm:choose>
                  <dgm:ruleLst>
                    <dgm:rule type="primFontSz" val="5" fact="NaN" max="NaN"/>
                  </dgm:ruleLst>
                </dgm:layoutNode>
              </dgm:forEach>
              <dgm:forEach name="Name66" axis="ch" ptType="node" st="3" cnt="1">
                <dgm:layoutNode name="bullet3c" styleLbl="node1">
                  <dgm:alg type="sp"/>
                  <dgm:shape xmlns:r="http://schemas.openxmlformats.org/officeDocument/2006/relationships" type="ellipse" r:blip="">
                    <dgm:adjLst/>
                  </dgm:shape>
                  <dgm:presOf/>
                  <dgm:constrLst/>
                  <dgm:ruleLst/>
                </dgm:layoutNode>
                <dgm:layoutNode name="textBox3c" styleLbl="revTx">
                  <dgm:varLst>
                    <dgm:bulletEnabled val="1"/>
                  </dgm:varLst>
                  <dgm:choose name="Name67">
                    <dgm:if name="Name68" func="var" arg="dir" op="equ" val="norm">
                      <dgm:choose name="Name69">
                        <dgm:if name="Name70" axis="root des" ptType="all node" func="maxDepth" op="gt" val="1">
                          <dgm:alg type="tx">
                            <dgm:param type="txAnchorVert" val="t"/>
                            <dgm:param type="parTxLTRAlign" val="l"/>
                            <dgm:param type="parTxRTLAlign" val="r"/>
                          </dgm:alg>
                        </dgm:if>
                        <dgm:else name="Name71">
                          <dgm:alg type="tx">
                            <dgm:param type="txAnchorVert" val="t"/>
                            <dgm:param type="parTxLTRAlign" val="l"/>
                            <dgm:param type="parTxRTLAlign" val="l"/>
                          </dgm:alg>
                        </dgm:else>
                      </dgm:choose>
                    </dgm:if>
                    <dgm:else name="Name72">
                      <dgm:choose name="Name73">
                        <dgm:if name="Name74" axis="root des" ptType="all node" func="maxDepth" op="gt" val="1">
                          <dgm:alg type="tx">
                            <dgm:param type="txAnchorVert" val="b"/>
                            <dgm:param type="txAnchorVertCh" val="b"/>
                            <dgm:param type="parTxLTRAlign" val="l"/>
                            <dgm:param type="parTxRTLAlign" val="r"/>
                          </dgm:alg>
                        </dgm:if>
                        <dgm:else name="Name75">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76">
                    <dgm:if name="Name77" func="var" arg="dir" op="equ" val="norm">
                      <dgm:constrLst>
                        <dgm:constr type="rMarg"/>
                        <dgm:constr type="tMarg"/>
                        <dgm:constr type="bMarg"/>
                      </dgm:constrLst>
                    </dgm:if>
                    <dgm:else name="Name78">
                      <dgm:constrLst>
                        <dgm:constr type="lMarg"/>
                        <dgm:constr type="tMarg"/>
                        <dgm:constr type="bMarg"/>
                      </dgm:constrLst>
                    </dgm:else>
                  </dgm:choose>
                  <dgm:ruleLst>
                    <dgm:rule type="primFontSz" val="5" fact="NaN" max="NaN"/>
                  </dgm:ruleLst>
                </dgm:layoutNode>
              </dgm:forEach>
            </dgm:layoutNode>
          </dgm:if>
          <dgm:if name="Name79" axis="ch" ptType="node" func="cnt" op="equ" val="4">
            <dgm:layoutNode name="arrowDiagram4">
              <dgm:alg type="composite">
                <dgm:param type="vertAlign" val="none"/>
                <dgm:param type="horzAlign" val="none"/>
              </dgm:alg>
              <dgm:shape xmlns:r="http://schemas.openxmlformats.org/officeDocument/2006/relationships" r:blip="">
                <dgm:adjLst/>
              </dgm:shape>
              <dgm:presOf/>
              <dgm:choose name="Name80">
                <dgm:if name="Name81" func="var" arg="dir" op="equ" val="norm">
                  <dgm:constrLst>
                    <dgm:constr type="ctrX" for="ch" forName="bullet4a" refType="w" fact="0.11"/>
                    <dgm:constr type="ctrY" for="ch" forName="bullet4a" refType="h" fact="0.762"/>
                    <dgm:constr type="w" for="ch" forName="bullet4a" refType="w" fact="0.023"/>
                    <dgm:constr type="h" for="ch" forName="bullet4a" refType="w" refFor="ch" refForName="bullet4a"/>
                    <dgm:constr type="l" for="ch" forName="textBox4a" refType="ctrX" refFor="ch" refForName="bullet4a"/>
                    <dgm:constr type="t" for="ch" forName="textBox4a" refType="ctrY" refFor="ch" refForName="bullet4a"/>
                    <dgm:constr type="w" for="ch" forName="textBox4a" refType="w" fact="0.171"/>
                    <dgm:constr type="h" for="ch" forName="textBox4a" refType="h" fact="0.238"/>
                    <dgm:constr type="userA" refType="h" refFor="ch" refForName="bullet4a" fact="0.53"/>
                    <dgm:constr type="lMarg" for="ch" forName="textBox4a" refType="userA" fact="2.834"/>
                    <dgm:constr type="ctrX" for="ch" forName="bullet4b" refType="w" fact="0.281"/>
                    <dgm:constr type="ctrY" for="ch" forName="bullet4b" refType="h" fact="0.543"/>
                    <dgm:constr type="w" for="ch" forName="bullet4b" refType="w" fact="0.04"/>
                    <dgm:constr type="h" for="ch" forName="bullet4b" refType="w" refFor="ch" refForName="bullet4b"/>
                    <dgm:constr type="l" for="ch" forName="textBox4b" refType="ctrX" refFor="ch" refForName="bullet4b"/>
                    <dgm:constr type="t" for="ch" forName="textBox4b" refType="ctrY" refFor="ch" refForName="bullet4b"/>
                    <dgm:constr type="w" for="ch" forName="textBox4b" refType="w" fact="0.21"/>
                    <dgm:constr type="h" for="ch" forName="textBox4b" refType="h" fact="0.457"/>
                    <dgm:constr type="userB" refType="h" refFor="ch" refForName="bullet4b" fact="0.53"/>
                    <dgm:constr type="lMarg" for="ch" forName="textBox4b" refType="userB" fact="2.834"/>
                    <dgm:constr type="ctrX" for="ch" forName="bullet4c" refType="w" fact="0.495"/>
                    <dgm:constr type="ctrY" for="ch" forName="bullet4c" refType="h" fact="0.382"/>
                    <dgm:constr type="w" for="ch" forName="bullet4c" refType="w" fact="0.053"/>
                    <dgm:constr type="h" for="ch" forName="bullet4c" refType="w" refFor="ch" refForName="bullet4c"/>
                    <dgm:constr type="l" for="ch" forName="textBox4c" refType="ctrX" refFor="ch" refForName="bullet4c"/>
                    <dgm:constr type="t" for="ch" forName="textBox4c" refType="ctrY" refFor="ch" refForName="bullet4c"/>
                    <dgm:constr type="w" for="ch" forName="textBox4c" refType="w" fact="0.21"/>
                    <dgm:constr type="h" for="ch" forName="textBox4c" refType="h" fact="0.618"/>
                    <dgm:constr type="userC" refType="h" refFor="ch" refForName="bullet4c" fact="0.53"/>
                    <dgm:constr type="lMarg" for="ch" forName="textBox4c" refType="userC" fact="2.834"/>
                    <dgm:constr type="ctrX" for="ch" forName="bullet4d" refType="w" fact="0.73"/>
                    <dgm:constr type="ctrY" for="ch" forName="bullet4d" refType="h" fact="0.283"/>
                    <dgm:constr type="w" for="ch" forName="bullet4d" refType="w" fact="0.071"/>
                    <dgm:constr type="h" for="ch" forName="bullet4d" refType="w" refFor="ch" refForName="bullet4d"/>
                    <dgm:constr type="l" for="ch" forName="textBox4d" refType="ctrX" refFor="ch" refForName="bullet4d"/>
                    <dgm:constr type="t" for="ch" forName="textBox4d" refType="ctrY" refFor="ch" refForName="bullet4d"/>
                    <dgm:constr type="w" for="ch" forName="textBox4d" refType="w" fact="0.21"/>
                    <dgm:constr type="h" for="ch" forName="textBox4d" refType="h" fact="0.717"/>
                    <dgm:constr type="userD" refType="h" refFor="ch" refForName="bullet4d" fact="0.53"/>
                    <dgm:constr type="lMarg" for="ch" forName="textBox4d" refType="userD" fact="2.834"/>
                    <dgm:constr type="primFontSz" for="ch" ptType="node" op="equ" val="65"/>
                  </dgm:constrLst>
                </dgm:if>
                <dgm:else name="Name82">
                  <dgm:constrLst>
                    <dgm:constr type="ctrX" for="ch" forName="bullet4a" refType="w" fact="0.11"/>
                    <dgm:constr type="ctrY" for="ch" forName="bullet4a" refType="h" fact="0.762"/>
                    <dgm:constr type="w" for="ch" forName="bullet4a" refType="w" fact="0.023"/>
                    <dgm:constr type="h" for="ch" forName="bullet4a" refType="w" refFor="ch" refForName="bullet4a"/>
                    <dgm:constr type="r" for="ch" forName="textBox4a" refType="ctrX" refFor="ch" refForName="bullet4a"/>
                    <dgm:constr type="b" for="ch" forName="textBox4a" refType="ctrY" refFor="ch" refForName="bullet4a"/>
                    <dgm:constr type="w" for="ch" forName="textBox4a" refType="w" fact="0.11"/>
                    <dgm:constr type="h" for="ch" forName="textBox4a" refType="h" fact="0.762"/>
                    <dgm:constr type="userA" refType="h" refFor="ch" refForName="bullet4a" fact="0.53"/>
                    <dgm:constr type="rMarg" for="ch" forName="textBox4a" refType="userA" fact="2.834"/>
                    <dgm:constr type="ctrX" for="ch" forName="bullet4b" refType="w" fact="0.281"/>
                    <dgm:constr type="ctrY" for="ch" forName="bullet4b" refType="h" fact="0.543"/>
                    <dgm:constr type="w" for="ch" forName="bullet4b" refType="w" fact="0.04"/>
                    <dgm:constr type="h" for="ch" forName="bullet4b" refType="w" refFor="ch" refForName="bullet4b"/>
                    <dgm:constr type="r" for="ch" forName="textBox4b" refType="ctrX" refFor="ch" refForName="bullet4b"/>
                    <dgm:constr type="b" for="ch" forName="textBox4b" refType="ctrY" refFor="ch" refForName="bullet4b"/>
                    <dgm:constr type="w" for="ch" forName="textBox4b" refType="w" fact="0.171"/>
                    <dgm:constr type="h" for="ch" forName="textBox4b" refType="h" fact="0.543"/>
                    <dgm:constr type="userB" refType="h" refFor="ch" refForName="bullet4b" fact="0.53"/>
                    <dgm:constr type="rMarg" for="ch" forName="textBox4b" refType="userB" fact="2.834"/>
                    <dgm:constr type="ctrX" for="ch" forName="bullet4c" refType="w" fact="0.495"/>
                    <dgm:constr type="ctrY" for="ch" forName="bullet4c" refType="h" fact="0.382"/>
                    <dgm:constr type="w" for="ch" forName="bullet4c" refType="w" fact="0.053"/>
                    <dgm:constr type="h" for="ch" forName="bullet4c" refType="w" refFor="ch" refForName="bullet4c"/>
                    <dgm:constr type="r" for="ch" forName="textBox4c" refType="ctrX" refFor="ch" refForName="bullet4c"/>
                    <dgm:constr type="b" for="ch" forName="textBox4c" refType="ctrY" refFor="ch" refForName="bullet4c"/>
                    <dgm:constr type="w" for="ch" forName="textBox4c" refType="w" fact="0.21"/>
                    <dgm:constr type="h" for="ch" forName="textBox4c" refType="h" fact="0.382"/>
                    <dgm:constr type="userC" refType="h" refFor="ch" refForName="bullet4c" fact="0.53"/>
                    <dgm:constr type="rMarg" for="ch" forName="textBox4c" refType="userC" fact="2.834"/>
                    <dgm:constr type="ctrX" for="ch" forName="bullet4d" refType="w" fact="0.73"/>
                    <dgm:constr type="ctrY" for="ch" forName="bullet4d" refType="h" fact="0.283"/>
                    <dgm:constr type="w" for="ch" forName="bullet4d" refType="w" fact="0.071"/>
                    <dgm:constr type="h" for="ch" forName="bullet4d" refType="w" refFor="ch" refForName="bullet4d"/>
                    <dgm:constr type="r" for="ch" forName="textBox4d" refType="ctrX" refFor="ch" refForName="bullet4d"/>
                    <dgm:constr type="b" for="ch" forName="textBox4d" refType="ctrY" refFor="ch" refForName="bullet4d"/>
                    <dgm:constr type="w" for="ch" forName="textBox4d" refType="w" fact="0.21"/>
                    <dgm:constr type="h" for="ch" forName="textBox4d" refType="h" fact="0.283"/>
                    <dgm:constr type="userD" refType="h" refFor="ch" refForName="bullet4d" fact="0.53"/>
                    <dgm:constr type="rMarg" for="ch" forName="textBox4d" refType="userD" fact="2.834"/>
                    <dgm:constr type="primFontSz" for="ch" ptType="node" op="equ" val="65"/>
                  </dgm:constrLst>
                </dgm:else>
              </dgm:choose>
              <dgm:ruleLst/>
              <dgm:forEach name="Name83" axis="ch" ptType="node" cnt="1">
                <dgm:layoutNode name="bullet4a" styleLbl="node1">
                  <dgm:alg type="sp"/>
                  <dgm:shape xmlns:r="http://schemas.openxmlformats.org/officeDocument/2006/relationships" type="ellipse" r:blip="">
                    <dgm:adjLst/>
                  </dgm:shape>
                  <dgm:presOf/>
                  <dgm:constrLst/>
                  <dgm:ruleLst/>
                </dgm:layoutNode>
                <dgm:layoutNode name="textBox4a" styleLbl="revTx">
                  <dgm:varLst>
                    <dgm:bulletEnabled val="1"/>
                  </dgm:varLst>
                  <dgm:choose name="Name84">
                    <dgm:if name="Name85" func="var" arg="dir" op="equ" val="norm">
                      <dgm:choose name="Name86">
                        <dgm:if name="Name87" axis="root des" ptType="all node" func="maxDepth" op="gt" val="1">
                          <dgm:alg type="tx">
                            <dgm:param type="txAnchorVert" val="t"/>
                            <dgm:param type="parTxLTRAlign" val="l"/>
                            <dgm:param type="parTxRTLAlign" val="r"/>
                          </dgm:alg>
                        </dgm:if>
                        <dgm:else name="Name88">
                          <dgm:alg type="tx">
                            <dgm:param type="txAnchorVert" val="t"/>
                            <dgm:param type="parTxLTRAlign" val="l"/>
                            <dgm:param type="parTxRTLAlign" val="l"/>
                          </dgm:alg>
                        </dgm:else>
                      </dgm:choose>
                    </dgm:if>
                    <dgm:else name="Name89">
                      <dgm:choose name="Name90">
                        <dgm:if name="Name91" axis="root des" ptType="all node" func="maxDepth" op="gt" val="1">
                          <dgm:alg type="tx">
                            <dgm:param type="txAnchorVert" val="b"/>
                            <dgm:param type="txAnchorVertCh" val="b"/>
                            <dgm:param type="parTxLTRAlign" val="l"/>
                            <dgm:param type="parTxRTLAlign" val="r"/>
                          </dgm:alg>
                        </dgm:if>
                        <dgm:else name="Name92">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93">
                    <dgm:if name="Name94" func="var" arg="dir" op="equ" val="norm">
                      <dgm:constrLst>
                        <dgm:constr type="rMarg"/>
                        <dgm:constr type="tMarg"/>
                        <dgm:constr type="bMarg"/>
                      </dgm:constrLst>
                    </dgm:if>
                    <dgm:else name="Name95">
                      <dgm:constrLst>
                        <dgm:constr type="lMarg"/>
                        <dgm:constr type="tMarg"/>
                        <dgm:constr type="bMarg"/>
                      </dgm:constrLst>
                    </dgm:else>
                  </dgm:choose>
                  <dgm:ruleLst>
                    <dgm:rule type="primFontSz" val="5" fact="NaN" max="NaN"/>
                  </dgm:ruleLst>
                </dgm:layoutNode>
              </dgm:forEach>
              <dgm:forEach name="Name96" axis="ch" ptType="node" st="2" cnt="1">
                <dgm:layoutNode name="bullet4b" styleLbl="node1">
                  <dgm:alg type="sp"/>
                  <dgm:shape xmlns:r="http://schemas.openxmlformats.org/officeDocument/2006/relationships" type="ellipse" r:blip="">
                    <dgm:adjLst/>
                  </dgm:shape>
                  <dgm:presOf/>
                  <dgm:constrLst/>
                  <dgm:ruleLst/>
                </dgm:layoutNode>
                <dgm:layoutNode name="textBox4b" styleLbl="revTx">
                  <dgm:varLst>
                    <dgm:bulletEnabled val="1"/>
                  </dgm:varLst>
                  <dgm:choose name="Name97">
                    <dgm:if name="Name98" func="var" arg="dir" op="equ" val="norm">
                      <dgm:choose name="Name99">
                        <dgm:if name="Name100" axis="root des" ptType="all node" func="maxDepth" op="gt" val="1">
                          <dgm:alg type="tx">
                            <dgm:param type="txAnchorVert" val="t"/>
                            <dgm:param type="parTxLTRAlign" val="l"/>
                            <dgm:param type="parTxRTLAlign" val="r"/>
                          </dgm:alg>
                        </dgm:if>
                        <dgm:else name="Name101">
                          <dgm:alg type="tx">
                            <dgm:param type="txAnchorVert" val="t"/>
                            <dgm:param type="parTxLTRAlign" val="l"/>
                            <dgm:param type="parTxRTLAlign" val="l"/>
                          </dgm:alg>
                        </dgm:else>
                      </dgm:choose>
                    </dgm:if>
                    <dgm:else name="Name102">
                      <dgm:choose name="Name103">
                        <dgm:if name="Name104" axis="root des" ptType="all node" func="maxDepth" op="gt" val="1">
                          <dgm:alg type="tx">
                            <dgm:param type="txAnchorVert" val="b"/>
                            <dgm:param type="txAnchorVertCh" val="b"/>
                            <dgm:param type="parTxLTRAlign" val="l"/>
                            <dgm:param type="parTxRTLAlign" val="r"/>
                          </dgm:alg>
                        </dgm:if>
                        <dgm:else name="Name105">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06">
                    <dgm:if name="Name107" func="var" arg="dir" op="equ" val="norm">
                      <dgm:constrLst>
                        <dgm:constr type="rMarg"/>
                        <dgm:constr type="tMarg"/>
                        <dgm:constr type="bMarg"/>
                      </dgm:constrLst>
                    </dgm:if>
                    <dgm:else name="Name108">
                      <dgm:constrLst>
                        <dgm:constr type="lMarg"/>
                        <dgm:constr type="tMarg"/>
                        <dgm:constr type="bMarg"/>
                      </dgm:constrLst>
                    </dgm:else>
                  </dgm:choose>
                  <dgm:ruleLst>
                    <dgm:rule type="primFontSz" val="5" fact="NaN" max="NaN"/>
                  </dgm:ruleLst>
                </dgm:layoutNode>
              </dgm:forEach>
              <dgm:forEach name="Name109" axis="ch" ptType="node" st="3" cnt="1">
                <dgm:layoutNode name="bullet4c" styleLbl="node1">
                  <dgm:alg type="sp"/>
                  <dgm:shape xmlns:r="http://schemas.openxmlformats.org/officeDocument/2006/relationships" type="ellipse" r:blip="">
                    <dgm:adjLst/>
                  </dgm:shape>
                  <dgm:presOf/>
                  <dgm:constrLst/>
                  <dgm:ruleLst/>
                </dgm:layoutNode>
                <dgm:layoutNode name="textBox4c" styleLbl="revTx">
                  <dgm:varLst>
                    <dgm:bulletEnabled val="1"/>
                  </dgm:varLst>
                  <dgm:choose name="Name110">
                    <dgm:if name="Name111" func="var" arg="dir" op="equ" val="norm">
                      <dgm:choose name="Name112">
                        <dgm:if name="Name113" axis="root des" ptType="all node" func="maxDepth" op="gt" val="1">
                          <dgm:alg type="tx">
                            <dgm:param type="txAnchorVert" val="t"/>
                            <dgm:param type="parTxLTRAlign" val="l"/>
                            <dgm:param type="parTxRTLAlign" val="r"/>
                          </dgm:alg>
                        </dgm:if>
                        <dgm:else name="Name114">
                          <dgm:alg type="tx">
                            <dgm:param type="txAnchorVert" val="t"/>
                            <dgm:param type="parTxLTRAlign" val="l"/>
                            <dgm:param type="parTxRTLAlign" val="l"/>
                          </dgm:alg>
                        </dgm:else>
                      </dgm:choose>
                    </dgm:if>
                    <dgm:else name="Name115">
                      <dgm:choose name="Name116">
                        <dgm:if name="Name117" axis="root des" ptType="all node" func="maxDepth" op="gt" val="1">
                          <dgm:alg type="tx">
                            <dgm:param type="txAnchorVert" val="b"/>
                            <dgm:param type="txAnchorVertCh" val="b"/>
                            <dgm:param type="parTxLTRAlign" val="l"/>
                            <dgm:param type="parTxRTLAlign" val="r"/>
                          </dgm:alg>
                        </dgm:if>
                        <dgm:else name="Name118">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19">
                    <dgm:if name="Name120" func="var" arg="dir" op="equ" val="norm">
                      <dgm:constrLst>
                        <dgm:constr type="rMarg"/>
                        <dgm:constr type="tMarg"/>
                        <dgm:constr type="bMarg"/>
                      </dgm:constrLst>
                    </dgm:if>
                    <dgm:else name="Name121">
                      <dgm:constrLst>
                        <dgm:constr type="lMarg"/>
                        <dgm:constr type="tMarg"/>
                        <dgm:constr type="bMarg"/>
                      </dgm:constrLst>
                    </dgm:else>
                  </dgm:choose>
                  <dgm:ruleLst>
                    <dgm:rule type="primFontSz" val="5" fact="NaN" max="NaN"/>
                  </dgm:ruleLst>
                </dgm:layoutNode>
              </dgm:forEach>
              <dgm:forEach name="Name122" axis="ch" ptType="node" st="4" cnt="1">
                <dgm:layoutNode name="bullet4d" styleLbl="node1">
                  <dgm:alg type="sp"/>
                  <dgm:shape xmlns:r="http://schemas.openxmlformats.org/officeDocument/2006/relationships" type="ellipse" r:blip="">
                    <dgm:adjLst/>
                  </dgm:shape>
                  <dgm:presOf/>
                  <dgm:constrLst/>
                  <dgm:ruleLst/>
                </dgm:layoutNode>
                <dgm:layoutNode name="textBox4d" styleLbl="revTx">
                  <dgm:varLst>
                    <dgm:bulletEnabled val="1"/>
                  </dgm:varLst>
                  <dgm:choose name="Name123">
                    <dgm:if name="Name124" func="var" arg="dir" op="equ" val="norm">
                      <dgm:choose name="Name125">
                        <dgm:if name="Name126" axis="root des" ptType="all node" func="maxDepth" op="gt" val="1">
                          <dgm:alg type="tx">
                            <dgm:param type="txAnchorVert" val="t"/>
                            <dgm:param type="parTxLTRAlign" val="l"/>
                            <dgm:param type="parTxRTLAlign" val="r"/>
                          </dgm:alg>
                        </dgm:if>
                        <dgm:else name="Name127">
                          <dgm:alg type="tx">
                            <dgm:param type="txAnchorVert" val="t"/>
                            <dgm:param type="parTxLTRAlign" val="l"/>
                            <dgm:param type="parTxRTLAlign" val="l"/>
                          </dgm:alg>
                        </dgm:else>
                      </dgm:choose>
                    </dgm:if>
                    <dgm:else name="Name128">
                      <dgm:choose name="Name129">
                        <dgm:if name="Name130" axis="root des" ptType="all node" func="maxDepth" op="gt" val="1">
                          <dgm:alg type="tx">
                            <dgm:param type="txAnchorVert" val="b"/>
                            <dgm:param type="txAnchorVertCh" val="b"/>
                            <dgm:param type="parTxLTRAlign" val="l"/>
                            <dgm:param type="parTxRTLAlign" val="r"/>
                          </dgm:alg>
                        </dgm:if>
                        <dgm:else name="Name131">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32">
                    <dgm:if name="Name133" func="var" arg="dir" op="equ" val="norm">
                      <dgm:constrLst>
                        <dgm:constr type="rMarg"/>
                        <dgm:constr type="tMarg"/>
                        <dgm:constr type="bMarg"/>
                      </dgm:constrLst>
                    </dgm:if>
                    <dgm:else name="Name134">
                      <dgm:constrLst>
                        <dgm:constr type="lMarg"/>
                        <dgm:constr type="tMarg"/>
                        <dgm:constr type="bMarg"/>
                      </dgm:constrLst>
                    </dgm:else>
                  </dgm:choose>
                  <dgm:ruleLst>
                    <dgm:rule type="primFontSz" val="5" fact="NaN" max="NaN"/>
                  </dgm:ruleLst>
                </dgm:layoutNode>
              </dgm:forEach>
            </dgm:layoutNode>
          </dgm:if>
          <dgm:else name="Name135">
            <dgm:layoutNode name="arrowDiagram5">
              <dgm:alg type="composite">
                <dgm:param type="vertAlign" val="none"/>
                <dgm:param type="horzAlign" val="none"/>
              </dgm:alg>
              <dgm:shape xmlns:r="http://schemas.openxmlformats.org/officeDocument/2006/relationships" r:blip="">
                <dgm:adjLst/>
              </dgm:shape>
              <dgm:presOf/>
              <dgm:choose name="Name136">
                <dgm:if name="Name137" func="var" arg="dir" op="equ" val="norm">
                  <dgm:constrLst>
                    <dgm:constr type="ctrX" for="ch" forName="bullet5a" refType="w" fact="0.11"/>
                    <dgm:constr type="ctrY" for="ch" forName="bullet5a" refType="h" fact="0.762"/>
                    <dgm:constr type="w" for="ch" forName="bullet5a" refType="w" fact="0.023"/>
                    <dgm:constr type="h" for="ch" forName="bullet5a" refType="w" refFor="ch" refForName="bullet5a"/>
                    <dgm:constr type="l" for="ch" forName="textBox5a" refType="ctrX" refFor="ch" refForName="bullet5a"/>
                    <dgm:constr type="t" for="ch" forName="textBox5a" refType="ctrY" refFor="ch" refForName="bullet5a"/>
                    <dgm:constr type="w" for="ch" forName="textBox5a" refType="w" fact="0.131"/>
                    <dgm:constr type="h" for="ch" forName="textBox5a" refType="h" fact="0.238"/>
                    <dgm:constr type="userA" refType="h" refFor="ch" refForName="bullet5a" fact="0.53"/>
                    <dgm:constr type="lMarg" for="ch" forName="textBox5a" refType="userA" fact="2.834"/>
                    <dgm:constr type="ctrX" for="ch" forName="bullet5b" refType="w" fact="0.241"/>
                    <dgm:constr type="ctrY" for="ch" forName="bullet5b" refType="h" fact="0.581"/>
                    <dgm:constr type="w" for="ch" forName="bullet5b" refType="w" fact="0.036"/>
                    <dgm:constr type="h" for="ch" forName="bullet5b" refType="w" refFor="ch" refForName="bullet5b"/>
                    <dgm:constr type="l" for="ch" forName="textBox5b" refType="ctrX" refFor="ch" refForName="bullet5b"/>
                    <dgm:constr type="t" for="ch" forName="textBox5b" refType="ctrY" refFor="ch" refForName="bullet5b"/>
                    <dgm:constr type="w" for="ch" forName="textBox5b" refType="w" fact="0.166"/>
                    <dgm:constr type="h" for="ch" forName="textBox5b" refType="h" fact="0.419"/>
                    <dgm:constr type="userB" refType="h" refFor="ch" refForName="bullet5b" fact="0.53"/>
                    <dgm:constr type="lMarg" for="ch" forName="textBox5b" refType="userB" fact="2.834"/>
                    <dgm:constr type="ctrX" for="ch" forName="bullet5c" refType="w" fact="0.407"/>
                    <dgm:constr type="ctrY" for="ch" forName="bullet5c" refType="h" fact="0.438"/>
                    <dgm:constr type="w" for="ch" forName="bullet5c" refType="w" fact="0.048"/>
                    <dgm:constr type="h" for="ch" forName="bullet5c" refType="w" refFor="ch" refForName="bullet5c"/>
                    <dgm:constr type="l" for="ch" forName="textBox5c" refType="ctrX" refFor="ch" refForName="bullet5c"/>
                    <dgm:constr type="t" for="ch" forName="textBox5c" refType="ctrY" refFor="ch" refForName="bullet5c"/>
                    <dgm:constr type="w" for="ch" forName="textBox5c" refType="w" fact="0.193"/>
                    <dgm:constr type="h" for="ch" forName="textBox5c" refType="h" fact="0.562"/>
                    <dgm:constr type="userC" refType="h" refFor="ch" refForName="bullet5c" fact="0.53"/>
                    <dgm:constr type="lMarg" for="ch" forName="textBox5c" refType="userC" fact="2.834"/>
                    <dgm:constr type="ctrX" for="ch" forName="bullet5d" refType="w" fact="0.6"/>
                    <dgm:constr type="ctrY" for="ch" forName="bullet5d" refType="h" fact="0.33"/>
                    <dgm:constr type="w" for="ch" forName="bullet5d" refType="w" fact="0.062"/>
                    <dgm:constr type="h" for="ch" forName="bullet5d" refType="w" refFor="ch" refForName="bullet5d"/>
                    <dgm:constr type="l" for="ch" forName="textBox5d" refType="ctrX" refFor="ch" refForName="bullet5d"/>
                    <dgm:constr type="t" for="ch" forName="textBox5d" refType="ctrY" refFor="ch" refForName="bullet5d"/>
                    <dgm:constr type="w" for="ch" forName="textBox5d" refType="w" fact="0.2"/>
                    <dgm:constr type="h" for="ch" forName="textBox5d" refType="h" fact="0.67"/>
                    <dgm:constr type="userD" refType="h" refFor="ch" refForName="bullet5d" fact="0.53"/>
                    <dgm:constr type="lMarg" for="ch" forName="textBox5d" refType="userD" fact="2.834"/>
                    <dgm:constr type="ctrX" for="ch" forName="bullet5e" refType="w" fact="0.8"/>
                    <dgm:constr type="ctrY" for="ch" forName="bullet5e" refType="h" fact="0.264"/>
                    <dgm:constr type="w" for="ch" forName="bullet5e" refType="w" fact="0.079"/>
                    <dgm:constr type="h" for="ch" forName="bullet5e" refType="w" refFor="ch" refForName="bullet5e"/>
                    <dgm:constr type="l" for="ch" forName="textBox5e" refType="ctrX" refFor="ch" refForName="bullet5e"/>
                    <dgm:constr type="t" for="ch" forName="textBox5e" refType="ctrY" refFor="ch" refForName="bullet5e"/>
                    <dgm:constr type="w" for="ch" forName="textBox5e" refType="w" fact="0.2"/>
                    <dgm:constr type="h" for="ch" forName="textBox5e" refType="h" fact="0.736"/>
                    <dgm:constr type="userE" refType="h" refFor="ch" refForName="bullet5e" fact="0.53"/>
                    <dgm:constr type="lMarg" for="ch" forName="textBox5e" refType="userE" fact="2.834"/>
                    <dgm:constr type="primFontSz" for="ch" ptType="node" op="equ" val="65"/>
                  </dgm:constrLst>
                </dgm:if>
                <dgm:else name="Name138">
                  <dgm:constrLst>
                    <dgm:constr type="ctrX" for="ch" forName="bullet5a" refType="w" fact="0.11"/>
                    <dgm:constr type="ctrY" for="ch" forName="bullet5a" refType="h" fact="0.762"/>
                    <dgm:constr type="w" for="ch" forName="bullet5a" refType="w" fact="0.023"/>
                    <dgm:constr type="h" for="ch" forName="bullet5a" refType="w" refFor="ch" refForName="bullet5a"/>
                    <dgm:constr type="r" for="ch" forName="textBox5a" refType="ctrX" refFor="ch" refForName="bullet5a"/>
                    <dgm:constr type="b" for="ch" forName="textBox5a" refType="ctrY" refFor="ch" refForName="bullet5a"/>
                    <dgm:constr type="w" for="ch" forName="textBox5a" refType="w" fact="0.11"/>
                    <dgm:constr type="h" for="ch" forName="textBox5a" refType="h" fact="0.762"/>
                    <dgm:constr type="userA" refType="h" refFor="ch" refForName="bullet5a" fact="0.53"/>
                    <dgm:constr type="rMarg" for="ch" forName="textBox5a" refType="userA" fact="2.834"/>
                    <dgm:constr type="ctrX" for="ch" forName="bullet5b" refType="w" fact="0.241"/>
                    <dgm:constr type="ctrY" for="ch" forName="bullet5b" refType="h" fact="0.581"/>
                    <dgm:constr type="w" for="ch" forName="bullet5b" refType="w" fact="0.036"/>
                    <dgm:constr type="h" for="ch" forName="bullet5b" refType="w" refFor="ch" refForName="bullet5b"/>
                    <dgm:constr type="r" for="ch" forName="textBox5b" refType="ctrX" refFor="ch" refForName="bullet5b"/>
                    <dgm:constr type="b" for="ch" forName="textBox5b" refType="ctrY" refFor="ch" refForName="bullet5b"/>
                    <dgm:constr type="w" for="ch" forName="textBox5b" refType="w" fact="0.131"/>
                    <dgm:constr type="h" for="ch" forName="textBox5b" refType="h" fact="0.581"/>
                    <dgm:constr type="userB" refType="h" refFor="ch" refForName="bullet5b" fact="0.53"/>
                    <dgm:constr type="rMarg" for="ch" forName="textBox5b" refType="userB" fact="2.834"/>
                    <dgm:constr type="ctrX" for="ch" forName="bullet5c" refType="w" fact="0.407"/>
                    <dgm:constr type="ctrY" for="ch" forName="bullet5c" refType="h" fact="0.438"/>
                    <dgm:constr type="w" for="ch" forName="bullet5c" refType="w" fact="0.048"/>
                    <dgm:constr type="h" for="ch" forName="bullet5c" refType="w" refFor="ch" refForName="bullet5c"/>
                    <dgm:constr type="r" for="ch" forName="textBox5c" refType="ctrX" refFor="ch" refForName="bullet5c"/>
                    <dgm:constr type="b" for="ch" forName="textBox5c" refType="ctrY" refFor="ch" refForName="bullet5c"/>
                    <dgm:constr type="w" for="ch" forName="textBox5c" refType="w" fact="0.166"/>
                    <dgm:constr type="h" for="ch" forName="textBox5c" refType="h" fact="0.438"/>
                    <dgm:constr type="userC" refType="h" refFor="ch" refForName="bullet5c" fact="0.53"/>
                    <dgm:constr type="rMarg" for="ch" forName="textBox5c" refType="userC" fact="2.834"/>
                    <dgm:constr type="ctrX" for="ch" forName="bullet5d" refType="w" fact="0.6"/>
                    <dgm:constr type="ctrY" for="ch" forName="bullet5d" refType="h" fact="0.33"/>
                    <dgm:constr type="w" for="ch" forName="bullet5d" refType="w" fact="0.062"/>
                    <dgm:constr type="h" for="ch" forName="bullet5d" refType="w" refFor="ch" refForName="bullet5d"/>
                    <dgm:constr type="r" for="ch" forName="textBox5d" refType="ctrX" refFor="ch" refForName="bullet5d"/>
                    <dgm:constr type="b" for="ch" forName="textBox5d" refType="ctrY" refFor="ch" refForName="bullet5d"/>
                    <dgm:constr type="w" for="ch" forName="textBox5d" refType="w" fact="0.193"/>
                    <dgm:constr type="h" for="ch" forName="textBox5d" refType="h" fact="0.33"/>
                    <dgm:constr type="userD" refType="h" refFor="ch" refForName="bullet5d" fact="0.53"/>
                    <dgm:constr type="rMarg" for="ch" forName="textBox5d" refType="userD" fact="2.834"/>
                    <dgm:constr type="ctrX" for="ch" forName="bullet5e" refType="w" fact="0.8"/>
                    <dgm:constr type="ctrY" for="ch" forName="bullet5e" refType="h" fact="0.264"/>
                    <dgm:constr type="w" for="ch" forName="bullet5e" refType="w" fact="0.079"/>
                    <dgm:constr type="h" for="ch" forName="bullet5e" refType="w" refFor="ch" refForName="bullet5e"/>
                    <dgm:constr type="r" for="ch" forName="textBox5e" refType="ctrX" refFor="ch" refForName="bullet5e"/>
                    <dgm:constr type="b" for="ch" forName="textBox5e" refType="ctrY" refFor="ch" refForName="bullet5e"/>
                    <dgm:constr type="w" for="ch" forName="textBox5e" refType="w" fact="0.2"/>
                    <dgm:constr type="h" for="ch" forName="textBox5e" refType="h" fact="0.264"/>
                    <dgm:constr type="userE" refType="h" refFor="ch" refForName="bullet5e" fact="0.53"/>
                    <dgm:constr type="rMarg" for="ch" forName="textBox5e" refType="userE" fact="2.834"/>
                    <dgm:constr type="primFontSz" for="ch" ptType="node" op="equ" val="65"/>
                  </dgm:constrLst>
                </dgm:else>
              </dgm:choose>
              <dgm:ruleLst/>
              <dgm:forEach name="Name139" axis="ch" ptType="node" cnt="1">
                <dgm:layoutNode name="bullet5a" styleLbl="node1">
                  <dgm:alg type="sp"/>
                  <dgm:shape xmlns:r="http://schemas.openxmlformats.org/officeDocument/2006/relationships" type="ellipse" r:blip="">
                    <dgm:adjLst/>
                  </dgm:shape>
                  <dgm:presOf/>
                  <dgm:constrLst/>
                  <dgm:ruleLst/>
                </dgm:layoutNode>
                <dgm:layoutNode name="textBox5a" styleLbl="revTx">
                  <dgm:varLst>
                    <dgm:bulletEnabled val="1"/>
                  </dgm:varLst>
                  <dgm:choose name="Name140">
                    <dgm:if name="Name141" func="var" arg="dir" op="equ" val="norm">
                      <dgm:choose name="Name142">
                        <dgm:if name="Name143" axis="root des" ptType="all node" func="maxDepth" op="gt" val="1">
                          <dgm:alg type="tx">
                            <dgm:param type="txAnchorVert" val="t"/>
                            <dgm:param type="parTxLTRAlign" val="l"/>
                            <dgm:param type="parTxRTLAlign" val="r"/>
                          </dgm:alg>
                        </dgm:if>
                        <dgm:else name="Name144">
                          <dgm:alg type="tx">
                            <dgm:param type="txAnchorVert" val="t"/>
                            <dgm:param type="parTxLTRAlign" val="l"/>
                            <dgm:param type="parTxRTLAlign" val="l"/>
                          </dgm:alg>
                        </dgm:else>
                      </dgm:choose>
                    </dgm:if>
                    <dgm:else name="Name145">
                      <dgm:choose name="Name146">
                        <dgm:if name="Name147" axis="root des" ptType="all node" func="maxDepth" op="gt" val="1">
                          <dgm:alg type="tx">
                            <dgm:param type="txAnchorVert" val="b"/>
                            <dgm:param type="txAnchorVertCh" val="b"/>
                            <dgm:param type="parTxLTRAlign" val="l"/>
                            <dgm:param type="parTxRTLAlign" val="r"/>
                          </dgm:alg>
                        </dgm:if>
                        <dgm:else name="Name148">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49">
                    <dgm:if name="Name150" func="var" arg="dir" op="equ" val="norm">
                      <dgm:constrLst>
                        <dgm:constr type="rMarg"/>
                        <dgm:constr type="tMarg"/>
                        <dgm:constr type="bMarg"/>
                      </dgm:constrLst>
                    </dgm:if>
                    <dgm:else name="Name151">
                      <dgm:constrLst>
                        <dgm:constr type="lMarg"/>
                        <dgm:constr type="tMarg"/>
                        <dgm:constr type="bMarg"/>
                      </dgm:constrLst>
                    </dgm:else>
                  </dgm:choose>
                  <dgm:ruleLst>
                    <dgm:rule type="primFontSz" val="5" fact="NaN" max="NaN"/>
                  </dgm:ruleLst>
                </dgm:layoutNode>
              </dgm:forEach>
              <dgm:forEach name="Name152" axis="ch" ptType="node" st="2" cnt="1">
                <dgm:layoutNode name="bullet5b" styleLbl="node1">
                  <dgm:alg type="sp"/>
                  <dgm:shape xmlns:r="http://schemas.openxmlformats.org/officeDocument/2006/relationships" type="ellipse" r:blip="">
                    <dgm:adjLst/>
                  </dgm:shape>
                  <dgm:presOf/>
                  <dgm:constrLst/>
                  <dgm:ruleLst/>
                </dgm:layoutNode>
                <dgm:layoutNode name="textBox5b" styleLbl="revTx">
                  <dgm:varLst>
                    <dgm:bulletEnabled val="1"/>
                  </dgm:varLst>
                  <dgm:choose name="Name153">
                    <dgm:if name="Name154" func="var" arg="dir" op="equ" val="norm">
                      <dgm:choose name="Name155">
                        <dgm:if name="Name156" axis="root des" ptType="all node" func="maxDepth" op="gt" val="1">
                          <dgm:alg type="tx">
                            <dgm:param type="txAnchorVert" val="t"/>
                            <dgm:param type="parTxLTRAlign" val="l"/>
                            <dgm:param type="parTxRTLAlign" val="r"/>
                          </dgm:alg>
                        </dgm:if>
                        <dgm:else name="Name157">
                          <dgm:alg type="tx">
                            <dgm:param type="txAnchorVert" val="t"/>
                            <dgm:param type="parTxLTRAlign" val="l"/>
                            <dgm:param type="parTxRTLAlign" val="l"/>
                          </dgm:alg>
                        </dgm:else>
                      </dgm:choose>
                    </dgm:if>
                    <dgm:else name="Name158">
                      <dgm:choose name="Name159">
                        <dgm:if name="Name160" axis="root des" ptType="all node" func="maxDepth" op="gt" val="1">
                          <dgm:alg type="tx">
                            <dgm:param type="txAnchorVert" val="b"/>
                            <dgm:param type="txAnchorVertCh" val="b"/>
                            <dgm:param type="parTxLTRAlign" val="l"/>
                            <dgm:param type="parTxRTLAlign" val="r"/>
                          </dgm:alg>
                        </dgm:if>
                        <dgm:else name="Name161">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62">
                    <dgm:if name="Name163" func="var" arg="dir" op="equ" val="norm">
                      <dgm:constrLst>
                        <dgm:constr type="rMarg"/>
                        <dgm:constr type="tMarg"/>
                        <dgm:constr type="bMarg"/>
                      </dgm:constrLst>
                    </dgm:if>
                    <dgm:else name="Name164">
                      <dgm:constrLst>
                        <dgm:constr type="lMarg"/>
                        <dgm:constr type="tMarg"/>
                        <dgm:constr type="bMarg"/>
                      </dgm:constrLst>
                    </dgm:else>
                  </dgm:choose>
                  <dgm:ruleLst>
                    <dgm:rule type="primFontSz" val="5" fact="NaN" max="NaN"/>
                  </dgm:ruleLst>
                </dgm:layoutNode>
              </dgm:forEach>
              <dgm:forEach name="Name165" axis="ch" ptType="node" st="3" cnt="1">
                <dgm:layoutNode name="bullet5c" styleLbl="node1">
                  <dgm:alg type="sp"/>
                  <dgm:shape xmlns:r="http://schemas.openxmlformats.org/officeDocument/2006/relationships" type="ellipse" r:blip="">
                    <dgm:adjLst/>
                  </dgm:shape>
                  <dgm:presOf/>
                  <dgm:constrLst/>
                  <dgm:ruleLst/>
                </dgm:layoutNode>
                <dgm:layoutNode name="textBox5c" styleLbl="revTx">
                  <dgm:varLst>
                    <dgm:bulletEnabled val="1"/>
                  </dgm:varLst>
                  <dgm:choose name="Name166">
                    <dgm:if name="Name167" func="var" arg="dir" op="equ" val="norm">
                      <dgm:choose name="Name168">
                        <dgm:if name="Name169" axis="root des" ptType="all node" func="maxDepth" op="gt" val="1">
                          <dgm:alg type="tx">
                            <dgm:param type="txAnchorVert" val="t"/>
                            <dgm:param type="parTxLTRAlign" val="l"/>
                            <dgm:param type="parTxRTLAlign" val="r"/>
                          </dgm:alg>
                        </dgm:if>
                        <dgm:else name="Name170">
                          <dgm:alg type="tx">
                            <dgm:param type="txAnchorVert" val="t"/>
                            <dgm:param type="parTxLTRAlign" val="l"/>
                            <dgm:param type="parTxRTLAlign" val="l"/>
                          </dgm:alg>
                        </dgm:else>
                      </dgm:choose>
                    </dgm:if>
                    <dgm:else name="Name171">
                      <dgm:choose name="Name172">
                        <dgm:if name="Name173" axis="root des" ptType="all node" func="maxDepth" op="gt" val="1">
                          <dgm:alg type="tx">
                            <dgm:param type="txAnchorVert" val="b"/>
                            <dgm:param type="txAnchorVertCh" val="b"/>
                            <dgm:param type="parTxLTRAlign" val="l"/>
                            <dgm:param type="parTxRTLAlign" val="r"/>
                          </dgm:alg>
                        </dgm:if>
                        <dgm:else name="Name174">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75">
                    <dgm:if name="Name176" func="var" arg="dir" op="equ" val="norm">
                      <dgm:constrLst>
                        <dgm:constr type="rMarg"/>
                        <dgm:constr type="tMarg"/>
                        <dgm:constr type="bMarg"/>
                      </dgm:constrLst>
                    </dgm:if>
                    <dgm:else name="Name177">
                      <dgm:constrLst>
                        <dgm:constr type="lMarg"/>
                        <dgm:constr type="tMarg"/>
                        <dgm:constr type="bMarg"/>
                      </dgm:constrLst>
                    </dgm:else>
                  </dgm:choose>
                  <dgm:ruleLst>
                    <dgm:rule type="primFontSz" val="5" fact="NaN" max="NaN"/>
                  </dgm:ruleLst>
                </dgm:layoutNode>
              </dgm:forEach>
              <dgm:forEach name="Name178" axis="ch" ptType="node" st="4" cnt="1">
                <dgm:layoutNode name="bullet5d" styleLbl="node1">
                  <dgm:alg type="sp"/>
                  <dgm:shape xmlns:r="http://schemas.openxmlformats.org/officeDocument/2006/relationships" type="ellipse" r:blip="">
                    <dgm:adjLst/>
                  </dgm:shape>
                  <dgm:presOf/>
                  <dgm:constrLst/>
                  <dgm:ruleLst/>
                </dgm:layoutNode>
                <dgm:layoutNode name="textBox5d" styleLbl="revTx">
                  <dgm:varLst>
                    <dgm:bulletEnabled val="1"/>
                  </dgm:varLst>
                  <dgm:choose name="Name179">
                    <dgm:if name="Name180" func="var" arg="dir" op="equ" val="norm">
                      <dgm:choose name="Name181">
                        <dgm:if name="Name182" axis="root des" ptType="all node" func="maxDepth" op="gt" val="1">
                          <dgm:alg type="tx">
                            <dgm:param type="txAnchorVert" val="t"/>
                            <dgm:param type="parTxLTRAlign" val="l"/>
                            <dgm:param type="parTxRTLAlign" val="r"/>
                          </dgm:alg>
                        </dgm:if>
                        <dgm:else name="Name183">
                          <dgm:alg type="tx">
                            <dgm:param type="txAnchorVert" val="t"/>
                            <dgm:param type="parTxLTRAlign" val="l"/>
                            <dgm:param type="parTxRTLAlign" val="l"/>
                          </dgm:alg>
                        </dgm:else>
                      </dgm:choose>
                    </dgm:if>
                    <dgm:else name="Name184">
                      <dgm:choose name="Name185">
                        <dgm:if name="Name186" axis="root des" ptType="all node" func="maxDepth" op="gt" val="1">
                          <dgm:alg type="tx">
                            <dgm:param type="txAnchorVert" val="b"/>
                            <dgm:param type="txAnchorVertCh" val="b"/>
                            <dgm:param type="parTxLTRAlign" val="l"/>
                            <dgm:param type="parTxRTLAlign" val="r"/>
                          </dgm:alg>
                        </dgm:if>
                        <dgm:else name="Name187">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88">
                    <dgm:if name="Name189" func="var" arg="dir" op="equ" val="norm">
                      <dgm:constrLst>
                        <dgm:constr type="rMarg"/>
                        <dgm:constr type="tMarg"/>
                        <dgm:constr type="bMarg"/>
                      </dgm:constrLst>
                    </dgm:if>
                    <dgm:else name="Name190">
                      <dgm:constrLst>
                        <dgm:constr type="lMarg"/>
                        <dgm:constr type="tMarg"/>
                        <dgm:constr type="bMarg"/>
                      </dgm:constrLst>
                    </dgm:else>
                  </dgm:choose>
                  <dgm:ruleLst>
                    <dgm:rule type="primFontSz" val="5" fact="NaN" max="NaN"/>
                  </dgm:ruleLst>
                </dgm:layoutNode>
              </dgm:forEach>
              <dgm:forEach name="Name191" axis="ch" ptType="node" st="5" cnt="1">
                <dgm:layoutNode name="bullet5e" styleLbl="node1">
                  <dgm:alg type="sp"/>
                  <dgm:shape xmlns:r="http://schemas.openxmlformats.org/officeDocument/2006/relationships" type="ellipse" r:blip="">
                    <dgm:adjLst/>
                  </dgm:shape>
                  <dgm:presOf/>
                  <dgm:constrLst/>
                  <dgm:ruleLst/>
                </dgm:layoutNode>
                <dgm:layoutNode name="textBox5e" styleLbl="revTx">
                  <dgm:varLst>
                    <dgm:bulletEnabled val="1"/>
                  </dgm:varLst>
                  <dgm:choose name="Name192">
                    <dgm:if name="Name193" func="var" arg="dir" op="equ" val="norm">
                      <dgm:choose name="Name194">
                        <dgm:if name="Name195" axis="root des" ptType="all node" func="maxDepth" op="gt" val="1">
                          <dgm:alg type="tx">
                            <dgm:param type="txAnchorVert" val="t"/>
                            <dgm:param type="parTxLTRAlign" val="l"/>
                            <dgm:param type="parTxRTLAlign" val="r"/>
                          </dgm:alg>
                        </dgm:if>
                        <dgm:else name="Name196">
                          <dgm:alg type="tx">
                            <dgm:param type="txAnchorVert" val="t"/>
                            <dgm:param type="parTxLTRAlign" val="l"/>
                            <dgm:param type="parTxRTLAlign" val="l"/>
                          </dgm:alg>
                        </dgm:else>
                      </dgm:choose>
                    </dgm:if>
                    <dgm:else name="Name197">
                      <dgm:choose name="Name198">
                        <dgm:if name="Name199" axis="root des" ptType="all node" func="maxDepth" op="gt" val="1">
                          <dgm:alg type="tx">
                            <dgm:param type="txAnchorVert" val="b"/>
                            <dgm:param type="txAnchorVertCh" val="b"/>
                            <dgm:param type="parTxLTRAlign" val="l"/>
                            <dgm:param type="parTxRTLAlign" val="r"/>
                          </dgm:alg>
                        </dgm:if>
                        <dgm:else name="Name200">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201">
                    <dgm:if name="Name202" func="var" arg="dir" op="equ" val="norm">
                      <dgm:constrLst>
                        <dgm:constr type="rMarg"/>
                        <dgm:constr type="tMarg"/>
                        <dgm:constr type="bMarg"/>
                      </dgm:constrLst>
                    </dgm:if>
                    <dgm:else name="Name203">
                      <dgm:constrLst>
                        <dgm:constr type="lMarg"/>
                        <dgm:constr type="tMarg"/>
                        <dgm:constr type="bMarg"/>
                      </dgm:constrLst>
                    </dgm:else>
                  </dgm:choose>
                  <dgm:ruleLst>
                    <dgm:rule type="primFontSz" val="5" fact="NaN" max="NaN"/>
                  </dgm:ruleLst>
                </dgm:layoutNode>
              </dgm:forEach>
            </dgm:layoutNode>
          </dgm:else>
        </dgm:choose>
      </dgm:if>
      <dgm:else name="Name204"/>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B9738832-532B-409A-8F06-DBA1A2CFAE71}" type="datetimeFigureOut">
              <a:rPr lang="en-US" smtClean="0"/>
              <a:pPr/>
              <a:t>6/4/2009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256CAA3-1E7C-4DE1-B652-4743EF3FBFBA}"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9738832-532B-409A-8F06-DBA1A2CFAE71}" type="datetimeFigureOut">
              <a:rPr lang="en-US" smtClean="0"/>
              <a:pPr/>
              <a:t>6/4/2009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256CAA3-1E7C-4DE1-B652-4743EF3FBFBA}"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9738832-532B-409A-8F06-DBA1A2CFAE71}" type="datetimeFigureOut">
              <a:rPr lang="en-US" smtClean="0"/>
              <a:pPr/>
              <a:t>6/4/2009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256CAA3-1E7C-4DE1-B652-4743EF3FBFBA}"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9738832-532B-409A-8F06-DBA1A2CFAE71}" type="datetimeFigureOut">
              <a:rPr lang="en-US" smtClean="0"/>
              <a:pPr/>
              <a:t>6/4/2009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256CAA3-1E7C-4DE1-B652-4743EF3FBFBA}"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9738832-532B-409A-8F06-DBA1A2CFAE71}" type="datetimeFigureOut">
              <a:rPr lang="en-US" smtClean="0"/>
              <a:pPr/>
              <a:t>6/4/2009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256CAA3-1E7C-4DE1-B652-4743EF3FBFBA}"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B9738832-532B-409A-8F06-DBA1A2CFAE71}" type="datetimeFigureOut">
              <a:rPr lang="en-US" smtClean="0"/>
              <a:pPr/>
              <a:t>6/4/2009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256CAA3-1E7C-4DE1-B652-4743EF3FBFBA}"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B9738832-532B-409A-8F06-DBA1A2CFAE71}" type="datetimeFigureOut">
              <a:rPr lang="en-US" smtClean="0"/>
              <a:pPr/>
              <a:t>6/4/2009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256CAA3-1E7C-4DE1-B652-4743EF3FBFBA}"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B9738832-532B-409A-8F06-DBA1A2CFAE71}" type="datetimeFigureOut">
              <a:rPr lang="en-US" smtClean="0"/>
              <a:pPr/>
              <a:t>6/4/2009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256CAA3-1E7C-4DE1-B652-4743EF3FBFBA}"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9738832-532B-409A-8F06-DBA1A2CFAE71}" type="datetimeFigureOut">
              <a:rPr lang="en-US" smtClean="0"/>
              <a:pPr/>
              <a:t>6/4/2009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256CAA3-1E7C-4DE1-B652-4743EF3FBFBA}"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9738832-532B-409A-8F06-DBA1A2CFAE71}" type="datetimeFigureOut">
              <a:rPr lang="en-US" smtClean="0"/>
              <a:pPr/>
              <a:t>6/4/2009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256CAA3-1E7C-4DE1-B652-4743EF3FBFBA}"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9738832-532B-409A-8F06-DBA1A2CFAE71}" type="datetimeFigureOut">
              <a:rPr lang="en-US" smtClean="0"/>
              <a:pPr/>
              <a:t>6/4/2009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256CAA3-1E7C-4DE1-B652-4743EF3FBFBA}"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9738832-532B-409A-8F06-DBA1A2CFAE71}" type="datetimeFigureOut">
              <a:rPr lang="en-US" smtClean="0"/>
              <a:pPr/>
              <a:t>6/4/2009</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256CAA3-1E7C-4DE1-B652-4743EF3FBFBA}"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openxmlformats.org/officeDocument/2006/relationships/slide" Target="slide2.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1.xml.rels><?xml version="1.0" encoding="UTF-8" standalone="yes"?>
<Relationships xmlns="http://schemas.openxmlformats.org/package/2006/relationships"><Relationship Id="rId3" Type="http://schemas.openxmlformats.org/officeDocument/2006/relationships/slide" Target="slide10.xml"/><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slide" Target="slide13.xml"/><Relationship Id="rId2" Type="http://schemas.openxmlformats.org/officeDocument/2006/relationships/image" Target="../media/image12.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slide" Target="slide14.xml"/><Relationship Id="rId2" Type="http://schemas.openxmlformats.org/officeDocument/2006/relationships/image" Target="../media/image12.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slide" Target="slide10.xml"/><Relationship Id="rId2" Type="http://schemas.openxmlformats.org/officeDocument/2006/relationships/image" Target="../media/image12.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slide" Target="slide16.xml"/><Relationship Id="rId2" Type="http://schemas.openxmlformats.org/officeDocument/2006/relationships/image" Target="../media/image13.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slide" Target="slide17.xml"/><Relationship Id="rId2" Type="http://schemas.openxmlformats.org/officeDocument/2006/relationships/image" Target="../media/image13.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slide" Target="slide10.xml"/><Relationship Id="rId2" Type="http://schemas.openxmlformats.org/officeDocument/2006/relationships/image" Target="../media/image13.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slide" Target="slide20.xml"/><Relationship Id="rId7" Type="http://schemas.openxmlformats.org/officeDocument/2006/relationships/slide" Target="slide2.xml"/><Relationship Id="rId2" Type="http://schemas.openxmlformats.org/officeDocument/2006/relationships/image" Target="../media/image1.jpeg"/><Relationship Id="rId1" Type="http://schemas.openxmlformats.org/officeDocument/2006/relationships/slideLayout" Target="../slideLayouts/slideLayout2.xml"/><Relationship Id="rId6" Type="http://schemas.openxmlformats.org/officeDocument/2006/relationships/slide" Target="slide23.xml"/><Relationship Id="rId5" Type="http://schemas.openxmlformats.org/officeDocument/2006/relationships/slide" Target="slide22.xml"/><Relationship Id="rId4" Type="http://schemas.openxmlformats.org/officeDocument/2006/relationships/slide" Target="slide21.xml"/></Relationships>
</file>

<file path=ppt/slides/_rels/slide2.xml.rels><?xml version="1.0" encoding="UTF-8" standalone="yes"?>
<Relationships xmlns="http://schemas.openxmlformats.org/package/2006/relationships"><Relationship Id="rId3" Type="http://schemas.openxmlformats.org/officeDocument/2006/relationships/slide" Target="slide9.xml"/><Relationship Id="rId2" Type="http://schemas.openxmlformats.org/officeDocument/2006/relationships/image" Target="../media/image2.jpeg"/><Relationship Id="rId1" Type="http://schemas.openxmlformats.org/officeDocument/2006/relationships/slideLayout" Target="../slideLayouts/slideLayout1.xml"/><Relationship Id="rId5" Type="http://schemas.openxmlformats.org/officeDocument/2006/relationships/slide" Target="slide18.xml"/><Relationship Id="rId4" Type="http://schemas.openxmlformats.org/officeDocument/2006/relationships/slide" Target="slide3.xml"/></Relationships>
</file>

<file path=ppt/slides/_rels/slide20.xml.rels><?xml version="1.0" encoding="UTF-8" standalone="yes"?>
<Relationships xmlns="http://schemas.openxmlformats.org/package/2006/relationships"><Relationship Id="rId3" Type="http://schemas.openxmlformats.org/officeDocument/2006/relationships/image" Target="../media/image15.jpeg"/><Relationship Id="rId2" Type="http://schemas.openxmlformats.org/officeDocument/2006/relationships/image" Target="../media/image1.jpeg"/><Relationship Id="rId1" Type="http://schemas.openxmlformats.org/officeDocument/2006/relationships/slideLayout" Target="../slideLayouts/slideLayout2.xml"/><Relationship Id="rId6" Type="http://schemas.openxmlformats.org/officeDocument/2006/relationships/slide" Target="slide19.xml"/><Relationship Id="rId5" Type="http://schemas.openxmlformats.org/officeDocument/2006/relationships/slide" Target="slide10.xml"/><Relationship Id="rId4" Type="http://schemas.openxmlformats.org/officeDocument/2006/relationships/hyperlink" Target="http://commons.wikimedia.org/wiki/Category:Compass_(drafting)" TargetMode="External"/></Relationships>
</file>

<file path=ppt/slides/_rels/slide21.xml.rels><?xml version="1.0" encoding="UTF-8" standalone="yes"?>
<Relationships xmlns="http://schemas.openxmlformats.org/package/2006/relationships"><Relationship Id="rId3" Type="http://schemas.openxmlformats.org/officeDocument/2006/relationships/image" Target="../media/image16.jpeg"/><Relationship Id="rId2" Type="http://schemas.openxmlformats.org/officeDocument/2006/relationships/image" Target="../media/image1.jpeg"/><Relationship Id="rId1" Type="http://schemas.openxmlformats.org/officeDocument/2006/relationships/slideLayout" Target="../slideLayouts/slideLayout2.xml"/><Relationship Id="rId6" Type="http://schemas.openxmlformats.org/officeDocument/2006/relationships/slide" Target="slide19.xml"/><Relationship Id="rId5" Type="http://schemas.openxmlformats.org/officeDocument/2006/relationships/slide" Target="slide10.xml"/><Relationship Id="rId4" Type="http://schemas.openxmlformats.org/officeDocument/2006/relationships/hyperlink" Target="http://commons.wikimedia.org/wiki/Category:Protractors" TargetMode="External"/></Relationships>
</file>

<file path=ppt/slides/_rels/slide22.xml.rels><?xml version="1.0" encoding="UTF-8" standalone="yes"?>
<Relationships xmlns="http://schemas.openxmlformats.org/package/2006/relationships"><Relationship Id="rId3" Type="http://schemas.openxmlformats.org/officeDocument/2006/relationships/image" Target="../media/image17.jpeg"/><Relationship Id="rId2" Type="http://schemas.openxmlformats.org/officeDocument/2006/relationships/image" Target="../media/image1.jpeg"/><Relationship Id="rId1" Type="http://schemas.openxmlformats.org/officeDocument/2006/relationships/slideLayout" Target="../slideLayouts/slideLayout2.xml"/><Relationship Id="rId5" Type="http://schemas.openxmlformats.org/officeDocument/2006/relationships/slide" Target="slide19.xml"/><Relationship Id="rId4" Type="http://schemas.openxmlformats.org/officeDocument/2006/relationships/slide" Target="slide10.xml"/></Relationships>
</file>

<file path=ppt/slides/_rels/slide23.xml.rels><?xml version="1.0" encoding="UTF-8" standalone="yes"?>
<Relationships xmlns="http://schemas.openxmlformats.org/package/2006/relationships"><Relationship Id="rId3" Type="http://schemas.openxmlformats.org/officeDocument/2006/relationships/hyperlink" Target="http://www.softpedia.com/get/Multimedia/Graphic/Graphic-Editors/ConceptDraw-Office-Pro.shtml" TargetMode="External"/><Relationship Id="rId2" Type="http://schemas.openxmlformats.org/officeDocument/2006/relationships/image" Target="../media/image1.jpeg"/><Relationship Id="rId1" Type="http://schemas.openxmlformats.org/officeDocument/2006/relationships/slideLayout" Target="../slideLayouts/slideLayout2.xml"/><Relationship Id="rId6" Type="http://schemas.openxmlformats.org/officeDocument/2006/relationships/slide" Target="slide19.xml"/><Relationship Id="rId5" Type="http://schemas.openxmlformats.org/officeDocument/2006/relationships/slide" Target="slide10.xml"/><Relationship Id="rId4" Type="http://schemas.openxmlformats.org/officeDocument/2006/relationships/hyperlink" Target="http://www.alwahat.org/forums/index.php?showtopic=8280&amp;pid=68507&amp;mode=threaded&amp;start=" TargetMode="Externa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slide" Target="slide5.xml"/><Relationship Id="rId7" Type="http://schemas.openxmlformats.org/officeDocument/2006/relationships/slide" Target="slide2.xml"/><Relationship Id="rId2" Type="http://schemas.openxmlformats.org/officeDocument/2006/relationships/image" Target="../media/image3.jpeg"/><Relationship Id="rId1" Type="http://schemas.openxmlformats.org/officeDocument/2006/relationships/slideLayout" Target="../slideLayouts/slideLayout2.xml"/><Relationship Id="rId6" Type="http://schemas.openxmlformats.org/officeDocument/2006/relationships/slide" Target="slide6.xml"/><Relationship Id="rId5" Type="http://schemas.openxmlformats.org/officeDocument/2006/relationships/slide" Target="slide7.xml"/><Relationship Id="rId4" Type="http://schemas.openxmlformats.org/officeDocument/2006/relationships/slide" Target="slide8.xml"/></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jpeg"/><Relationship Id="rId1" Type="http://schemas.openxmlformats.org/officeDocument/2006/relationships/slideLayout" Target="../slideLayouts/slideLayout2.xml"/><Relationship Id="rId5" Type="http://schemas.openxmlformats.org/officeDocument/2006/relationships/slide" Target="slide4.xml"/><Relationship Id="rId4" Type="http://schemas.openxmlformats.org/officeDocument/2006/relationships/slide" Target="slide10.xml"/></Relationships>
</file>

<file path=ppt/slides/_rels/slide6.xml.rels><?xml version="1.0" encoding="UTF-8" standalone="yes"?>
<Relationships xmlns="http://schemas.openxmlformats.org/package/2006/relationships"><Relationship Id="rId3" Type="http://schemas.openxmlformats.org/officeDocument/2006/relationships/slide" Target="slide10.xml"/><Relationship Id="rId2" Type="http://schemas.openxmlformats.org/officeDocument/2006/relationships/image" Target="../media/image4.jpeg"/><Relationship Id="rId1" Type="http://schemas.openxmlformats.org/officeDocument/2006/relationships/slideLayout" Target="../slideLayouts/slideLayout2.xml"/><Relationship Id="rId5" Type="http://schemas.openxmlformats.org/officeDocument/2006/relationships/image" Target="../media/image6.jpeg"/><Relationship Id="rId4" Type="http://schemas.openxmlformats.org/officeDocument/2006/relationships/slide" Target="slide4.xml"/></Relationships>
</file>

<file path=ppt/slides/_rels/slide7.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7.jpeg"/><Relationship Id="rId1" Type="http://schemas.openxmlformats.org/officeDocument/2006/relationships/slideLayout" Target="../slideLayouts/slideLayout2.xml"/><Relationship Id="rId5" Type="http://schemas.openxmlformats.org/officeDocument/2006/relationships/slide" Target="slide4.xml"/><Relationship Id="rId4" Type="http://schemas.openxmlformats.org/officeDocument/2006/relationships/slide" Target="slide10.xml"/></Relationships>
</file>

<file path=ppt/slides/_rels/slide8.xml.rels><?xml version="1.0" encoding="UTF-8" standalone="yes"?>
<Relationships xmlns="http://schemas.openxmlformats.org/package/2006/relationships"><Relationship Id="rId3" Type="http://schemas.openxmlformats.org/officeDocument/2006/relationships/slide" Target="slide10.xml"/><Relationship Id="rId2" Type="http://schemas.openxmlformats.org/officeDocument/2006/relationships/image" Target="../media/image7.jpeg"/><Relationship Id="rId1" Type="http://schemas.openxmlformats.org/officeDocument/2006/relationships/slideLayout" Target="../slideLayouts/slideLayout2.xml"/><Relationship Id="rId5" Type="http://schemas.openxmlformats.org/officeDocument/2006/relationships/image" Target="../media/image9.jpeg"/><Relationship Id="rId4" Type="http://schemas.openxmlformats.org/officeDocument/2006/relationships/slide" Target="slide4.xml"/></Relationships>
</file>

<file path=ppt/slides/_rels/slide9.xml.rels><?xml version="1.0" encoding="UTF-8" standalone="yes"?>
<Relationships xmlns="http://schemas.openxmlformats.org/package/2006/relationships"><Relationship Id="rId3" Type="http://schemas.openxmlformats.org/officeDocument/2006/relationships/slide" Target="slide10.xml"/><Relationship Id="rId2" Type="http://schemas.openxmlformats.org/officeDocument/2006/relationships/image" Target="../media/image10.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Content Placeholder 3" descr="3D14.jpg"/>
          <p:cNvPicPr>
            <a:picLocks noGrp="1" noChangeAspect="1"/>
          </p:cNvPicPr>
          <p:nvPr>
            <p:ph idx="1"/>
          </p:nvPr>
        </p:nvPicPr>
        <p:blipFill>
          <a:blip r:embed="rId2"/>
          <a:stretch>
            <a:fillRect/>
          </a:stretch>
        </p:blipFill>
        <p:spPr>
          <a:xfrm>
            <a:off x="0" y="0"/>
            <a:ext cx="9144000" cy="6858001"/>
          </a:xfrm>
        </p:spPr>
      </p:pic>
      <p:sp>
        <p:nvSpPr>
          <p:cNvPr id="5" name="TextBox 4"/>
          <p:cNvSpPr txBox="1"/>
          <p:nvPr/>
        </p:nvSpPr>
        <p:spPr>
          <a:xfrm>
            <a:off x="1357290" y="571480"/>
            <a:ext cx="7000924" cy="923330"/>
          </a:xfrm>
          <a:prstGeom prst="rect">
            <a:avLst/>
          </a:prstGeom>
          <a:noFill/>
        </p:spPr>
        <p:txBody>
          <a:bodyPr wrap="square" rtlCol="0">
            <a:spAutoFit/>
          </a:bodyPr>
          <a:lstStyle/>
          <a:p>
            <a:pPr algn="ctr" rtl="1"/>
            <a:r>
              <a:rPr lang="ar-SA" sz="5400" dirty="0" smtClean="0">
                <a:solidFill>
                  <a:schemeClr val="accent6">
                    <a:lumMod val="20000"/>
                    <a:lumOff val="80000"/>
                  </a:schemeClr>
                </a:solidFill>
                <a:cs typeface="Andalus" pitchFamily="2" charset="-78"/>
              </a:rPr>
              <a:t>استعمال   الأدوات   الهندسية</a:t>
            </a:r>
            <a:endParaRPr lang="en-US" sz="5400" dirty="0">
              <a:solidFill>
                <a:schemeClr val="accent6">
                  <a:lumMod val="20000"/>
                  <a:lumOff val="80000"/>
                </a:schemeClr>
              </a:solidFill>
              <a:cs typeface="Andalus" pitchFamily="2" charset="-78"/>
            </a:endParaRPr>
          </a:p>
        </p:txBody>
      </p:sp>
      <p:sp>
        <p:nvSpPr>
          <p:cNvPr id="6" name="TextBox 5"/>
          <p:cNvSpPr txBox="1"/>
          <p:nvPr/>
        </p:nvSpPr>
        <p:spPr>
          <a:xfrm>
            <a:off x="428596" y="1643050"/>
            <a:ext cx="1928826" cy="4247317"/>
          </a:xfrm>
          <a:prstGeom prst="rect">
            <a:avLst/>
          </a:prstGeom>
          <a:noFill/>
        </p:spPr>
        <p:txBody>
          <a:bodyPr wrap="square" rtlCol="0">
            <a:spAutoFit/>
          </a:bodyPr>
          <a:lstStyle/>
          <a:p>
            <a:pPr algn="ctr" rtl="1"/>
            <a:r>
              <a:rPr lang="ar-SA" sz="5400" dirty="0" smtClean="0">
                <a:solidFill>
                  <a:schemeClr val="accent6">
                    <a:lumMod val="20000"/>
                    <a:lumOff val="80000"/>
                  </a:schemeClr>
                </a:solidFill>
                <a:cs typeface="Andalus" pitchFamily="2" charset="-78"/>
              </a:rPr>
              <a:t>في</a:t>
            </a:r>
          </a:p>
          <a:p>
            <a:pPr algn="ctr" rtl="1"/>
            <a:endParaRPr lang="ar-SA" sz="5400" dirty="0" smtClean="0">
              <a:solidFill>
                <a:schemeClr val="accent6">
                  <a:lumMod val="20000"/>
                  <a:lumOff val="80000"/>
                </a:schemeClr>
              </a:solidFill>
              <a:cs typeface="Andalus" pitchFamily="2" charset="-78"/>
            </a:endParaRPr>
          </a:p>
          <a:p>
            <a:pPr algn="ctr" rtl="1"/>
            <a:r>
              <a:rPr lang="ar-SA" sz="5400" dirty="0" smtClean="0">
                <a:solidFill>
                  <a:schemeClr val="accent6">
                    <a:lumMod val="20000"/>
                    <a:lumOff val="80000"/>
                  </a:schemeClr>
                </a:solidFill>
                <a:cs typeface="Andalus" pitchFamily="2" charset="-78"/>
              </a:rPr>
              <a:t> رسم </a:t>
            </a:r>
          </a:p>
          <a:p>
            <a:pPr algn="ctr" rtl="1"/>
            <a:endParaRPr lang="ar-SA" sz="5400" dirty="0">
              <a:solidFill>
                <a:schemeClr val="accent6">
                  <a:lumMod val="20000"/>
                  <a:lumOff val="80000"/>
                </a:schemeClr>
              </a:solidFill>
              <a:cs typeface="Andalus" pitchFamily="2" charset="-78"/>
            </a:endParaRPr>
          </a:p>
          <a:p>
            <a:pPr algn="ctr" rtl="1"/>
            <a:r>
              <a:rPr lang="ar-SA" sz="5400" dirty="0" smtClean="0">
                <a:solidFill>
                  <a:schemeClr val="accent6">
                    <a:lumMod val="20000"/>
                    <a:lumOff val="80000"/>
                  </a:schemeClr>
                </a:solidFill>
                <a:cs typeface="Andalus" pitchFamily="2" charset="-78"/>
              </a:rPr>
              <a:t>الأشكال</a:t>
            </a:r>
            <a:endParaRPr lang="en-US" sz="5400" dirty="0"/>
          </a:p>
        </p:txBody>
      </p:sp>
      <p:sp>
        <p:nvSpPr>
          <p:cNvPr id="8" name="Rectangle 7"/>
          <p:cNvSpPr/>
          <p:nvPr/>
        </p:nvSpPr>
        <p:spPr>
          <a:xfrm>
            <a:off x="2857488" y="2143116"/>
            <a:ext cx="5105886" cy="3477875"/>
          </a:xfrm>
          <a:prstGeom prst="rect">
            <a:avLst/>
          </a:prstGeom>
          <a:noFill/>
          <a:ln w="38100">
            <a:prstDash val="dashDot"/>
          </a:ln>
        </p:spPr>
        <p:style>
          <a:lnRef idx="2">
            <a:schemeClr val="accent6"/>
          </a:lnRef>
          <a:fillRef idx="1">
            <a:schemeClr val="lt1"/>
          </a:fillRef>
          <a:effectRef idx="0">
            <a:schemeClr val="accent6"/>
          </a:effectRef>
          <a:fontRef idx="minor">
            <a:schemeClr val="dk1"/>
          </a:fontRef>
        </p:style>
        <p:txBody>
          <a:bodyPr wrap="none" lIns="91440" tIns="45720" rIns="91440" bIns="45720">
            <a:spAutoFit/>
            <a:scene3d>
              <a:camera prst="orthographicFront"/>
              <a:lightRig rig="glow" dir="tl">
                <a:rot lat="0" lon="0" rev="5400000"/>
              </a:lightRig>
            </a:scene3d>
            <a:sp3d contourW="12700">
              <a:bevelT w="25400" h="25400"/>
              <a:contourClr>
                <a:schemeClr val="accent6">
                  <a:shade val="73000"/>
                </a:schemeClr>
              </a:contourClr>
            </a:sp3d>
          </a:bodyPr>
          <a:lstStyle/>
          <a:p>
            <a:pPr algn="ctr"/>
            <a:r>
              <a:rPr lang="ar-SA" sz="4400" b="1" dirty="0" smtClean="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latin typeface="Arabic Typesetting" pitchFamily="66" charset="-78"/>
                <a:cs typeface="Arabic Typesetting" pitchFamily="66" charset="-78"/>
              </a:rPr>
              <a:t>إعداد الطالبة: مروة </a:t>
            </a:r>
            <a:r>
              <a:rPr lang="ar-SA" sz="4400" b="1" dirty="0" err="1" smtClean="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latin typeface="Arabic Typesetting" pitchFamily="66" charset="-78"/>
                <a:cs typeface="Arabic Typesetting" pitchFamily="66" charset="-78"/>
              </a:rPr>
              <a:t>اغبارية</a:t>
            </a:r>
            <a:endParaRPr lang="ar-SA" sz="4400" b="1" dirty="0" smtClean="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latin typeface="Arabic Typesetting" pitchFamily="66" charset="-78"/>
              <a:cs typeface="Arabic Typesetting" pitchFamily="66" charset="-78"/>
            </a:endParaRPr>
          </a:p>
          <a:p>
            <a:pPr algn="ctr"/>
            <a:endParaRPr lang="ar-SA" sz="4400" b="1" dirty="0" smtClean="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latin typeface="Arabic Typesetting" pitchFamily="66" charset="-78"/>
              <a:cs typeface="Arabic Typesetting" pitchFamily="66" charset="-78"/>
            </a:endParaRPr>
          </a:p>
          <a:p>
            <a:pPr algn="ctr"/>
            <a:r>
              <a:rPr lang="ar-SA" sz="4400" b="1" dirty="0" smtClean="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latin typeface="Arabic Typesetting" pitchFamily="66" charset="-78"/>
                <a:cs typeface="Arabic Typesetting" pitchFamily="66" charset="-78"/>
              </a:rPr>
              <a:t>تخصص: رياضيات حاسوب - سنة ثالثة </a:t>
            </a:r>
          </a:p>
          <a:p>
            <a:pPr algn="ctr"/>
            <a:endParaRPr lang="ar-SA" sz="4400" b="1" dirty="0" smtClean="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latin typeface="Arabic Typesetting" pitchFamily="66" charset="-78"/>
              <a:cs typeface="Arabic Typesetting" pitchFamily="66" charset="-78"/>
            </a:endParaRPr>
          </a:p>
          <a:p>
            <a:pPr algn="ctr"/>
            <a:r>
              <a:rPr lang="ar-SA" sz="4400" b="1" dirty="0" smtClean="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latin typeface="Arabic Typesetting" pitchFamily="66" charset="-78"/>
                <a:cs typeface="Arabic Typesetting" pitchFamily="66" charset="-78"/>
              </a:rPr>
              <a:t>ضمن مشروع التخرج</a:t>
            </a:r>
            <a:endParaRPr lang="en-US" sz="4400" b="1" dirty="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latin typeface="Arabic Typesetting" pitchFamily="66" charset="-78"/>
              <a:cs typeface="Arabic Typesetting" pitchFamily="66" charset="-78"/>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aphicFrame>
        <p:nvGraphicFramePr>
          <p:cNvPr id="4" name="Diagram 3"/>
          <p:cNvGraphicFramePr/>
          <p:nvPr/>
        </p:nvGraphicFramePr>
        <p:xfrm>
          <a:off x="428596" y="142852"/>
          <a:ext cx="8715404" cy="671514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Action Button: Home 4">
            <a:hlinkClick r:id="rId6" action="ppaction://hlinksldjump" highlightClick="1"/>
          </p:cNvPr>
          <p:cNvSpPr/>
          <p:nvPr/>
        </p:nvSpPr>
        <p:spPr>
          <a:xfrm>
            <a:off x="1214414" y="5929330"/>
            <a:ext cx="642942" cy="613788"/>
          </a:xfrm>
          <a:prstGeom prst="actionButtonHome">
            <a:avLst/>
          </a:prstGeom>
          <a:noFill/>
          <a:ln>
            <a:solidFill>
              <a:schemeClr val="accent4">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overrideClrMapping bg1="dk1" tx1="lt1" bg2="dk2" tx2="lt2" accent1="accent1" accent2="accent2" accent3="accent3" accent4="accent4" accent5="accent5" accent6="accent6" hlink="hlink" folHlink="folHlink"/>
  </p:clrMapOvr>
  <p:transition advClick="0"/>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Content Placeholder 3" descr="Cedars%20(42).jpg"/>
          <p:cNvPicPr>
            <a:picLocks noGrp="1" noChangeAspect="1"/>
          </p:cNvPicPr>
          <p:nvPr>
            <p:ph idx="1"/>
          </p:nvPr>
        </p:nvPicPr>
        <p:blipFill>
          <a:blip r:embed="rId2"/>
          <a:stretch>
            <a:fillRect/>
          </a:stretch>
        </p:blipFill>
        <p:spPr>
          <a:xfrm>
            <a:off x="0" y="24"/>
            <a:ext cx="9144000" cy="6858000"/>
          </a:xfrm>
        </p:spPr>
      </p:pic>
      <p:sp>
        <p:nvSpPr>
          <p:cNvPr id="7" name="Rectangle 6"/>
          <p:cNvSpPr/>
          <p:nvPr/>
        </p:nvSpPr>
        <p:spPr>
          <a:xfrm>
            <a:off x="5929322" y="1857364"/>
            <a:ext cx="2652716" cy="1143008"/>
          </a:xfrm>
          <a:prstGeom prst="rect">
            <a:avLst/>
          </a:prstGeom>
          <a:ln w="76200">
            <a:solidFill>
              <a:schemeClr val="accent5">
                <a:lumMod val="50000"/>
              </a:schemeClr>
            </a:solidFill>
          </a:ln>
        </p:spPr>
        <p:style>
          <a:lnRef idx="0">
            <a:scrgbClr r="0" g="0" b="0"/>
          </a:lnRef>
          <a:fillRef idx="0">
            <a:scrgbClr r="0" g="0" b="0"/>
          </a:fillRef>
          <a:effectRef idx="0">
            <a:scrgbClr r="0" g="0" b="0"/>
          </a:effectRef>
          <a:fontRef idx="minor">
            <a:schemeClr val="tx1">
              <a:hueOff val="0"/>
              <a:satOff val="0"/>
              <a:lumOff val="0"/>
              <a:alphaOff val="0"/>
            </a:schemeClr>
          </a:fontRef>
        </p:style>
        <p:txBody>
          <a:bodyPr spcFirstLastPara="0" vert="horz" wrap="square" lIns="120071" tIns="0" rIns="0" bIns="0" numCol="1" spcCol="1270" anchor="t" anchorCtr="0">
            <a:noAutofit/>
          </a:bodyPr>
          <a:lstStyle/>
          <a:p>
            <a:pPr lvl="0" algn="ctr" defTabSz="1244600" rtl="1">
              <a:lnSpc>
                <a:spcPct val="90000"/>
              </a:lnSpc>
              <a:spcBef>
                <a:spcPct val="0"/>
              </a:spcBef>
              <a:spcAft>
                <a:spcPct val="35000"/>
              </a:spcAft>
            </a:pPr>
            <a:r>
              <a:rPr lang="ar-SA" sz="2800" b="1" kern="1200" dirty="0" smtClean="0">
                <a:solidFill>
                  <a:schemeClr val="bg1"/>
                </a:solidFill>
                <a:cs typeface="Traditional Arabic" pitchFamily="2" charset="-78"/>
              </a:rPr>
              <a:t>الهندسة </a:t>
            </a:r>
            <a:r>
              <a:rPr lang="ar-SA" sz="2800" b="1" kern="1200" dirty="0" smtClean="0">
                <a:solidFill>
                  <a:schemeClr val="bg1"/>
                </a:solidFill>
                <a:cs typeface="Traditional Arabic" pitchFamily="2" charset="-78"/>
              </a:rPr>
              <a:t>قبل اليونان (بين 4000و2000 قبل الميلاد)</a:t>
            </a:r>
            <a:endParaRPr lang="en-US" sz="2800" b="1" kern="1200" dirty="0">
              <a:solidFill>
                <a:schemeClr val="bg1"/>
              </a:solidFill>
              <a:cs typeface="Traditional Arabic" pitchFamily="2" charset="-78"/>
            </a:endParaRPr>
          </a:p>
        </p:txBody>
      </p:sp>
      <p:sp>
        <p:nvSpPr>
          <p:cNvPr id="8" name="Rectangle 7"/>
          <p:cNvSpPr/>
          <p:nvPr/>
        </p:nvSpPr>
        <p:spPr>
          <a:xfrm>
            <a:off x="500034" y="1214422"/>
            <a:ext cx="5286380" cy="4524315"/>
          </a:xfrm>
          <a:prstGeom prst="rect">
            <a:avLst/>
          </a:prstGeom>
          <a:ln w="38100">
            <a:solidFill>
              <a:schemeClr val="accent5">
                <a:lumMod val="50000"/>
              </a:schemeClr>
            </a:solidFill>
          </a:ln>
        </p:spPr>
        <p:txBody>
          <a:bodyPr wrap="square">
            <a:spAutoFit/>
          </a:bodyPr>
          <a:lstStyle/>
          <a:p>
            <a:pPr algn="r" rtl="1"/>
            <a:r>
              <a:rPr lang="ar-SA" sz="2400" dirty="0" smtClean="0">
                <a:solidFill>
                  <a:schemeClr val="bg1"/>
                </a:solidFill>
                <a:cs typeface="Traditional Arabic" pitchFamily="2" charset="-78"/>
              </a:rPr>
              <a:t>يعرف </a:t>
            </a:r>
            <a:r>
              <a:rPr lang="ar-SA" sz="2400" dirty="0" smtClean="0">
                <a:solidFill>
                  <a:schemeClr val="bg1"/>
                </a:solidFill>
                <a:cs typeface="Traditional Arabic" pitchFamily="2" charset="-78"/>
              </a:rPr>
              <a:t>عن حضارات تلك الحقبة بأنها كانت تستعمل المساطر (جمع مسطرة) لقياس الأطوال والمساحات والأحجام. وكانت رسوماتها تشمل أشكالا هندسية طابعها المميز هو التناظر. كان البابليون والمصريون </a:t>
            </a:r>
            <a:r>
              <a:rPr lang="ar-SA" sz="2400" b="1" dirty="0" smtClean="0">
                <a:solidFill>
                  <a:schemeClr val="bg1"/>
                </a:solidFill>
                <a:cs typeface="Traditional Arabic" pitchFamily="2" charset="-78"/>
              </a:rPr>
              <a:t>القدماء</a:t>
            </a:r>
            <a:r>
              <a:rPr lang="ar-SA" sz="2400" dirty="0" smtClean="0">
                <a:solidFill>
                  <a:schemeClr val="bg1"/>
                </a:solidFill>
                <a:cs typeface="Traditional Arabic" pitchFamily="2" charset="-78"/>
              </a:rPr>
              <a:t> يهتمون بالمسائل ذات الطابع القياسي دون أن يولوا اهتماما لبرهان الدساتير المستعملة وإنما يستثمرونها كوسائل حسابية فقط. فمثلا استعمل البابليون دساتير مضبوطة لحساب مساحة مثلث، وحجم </a:t>
            </a:r>
            <a:r>
              <a:rPr lang="ar-SA" sz="2400" dirty="0" err="1" smtClean="0">
                <a:solidFill>
                  <a:schemeClr val="bg1"/>
                </a:solidFill>
                <a:cs typeface="Traditional Arabic" pitchFamily="2" charset="-78"/>
              </a:rPr>
              <a:t>موشور</a:t>
            </a:r>
            <a:r>
              <a:rPr lang="ar-SA" sz="2400" dirty="0" smtClean="0">
                <a:solidFill>
                  <a:schemeClr val="bg1"/>
                </a:solidFill>
                <a:cs typeface="Traditional Arabic" pitchFamily="2" charset="-78"/>
              </a:rPr>
              <a:t> قائم. وكانوا يعرفون المضلعات المنتظمة وإمكانية رسمها داخل الدائرة. أما المصريون فقد كانت لهم كذلك دساتير مضبوطة تتعلق بمساحة مثلث وشبه منحرف متساوي الساقين وحجم جذع هرمي. وكانوا يملكون تقريبا جيدا </a:t>
            </a:r>
            <a:r>
              <a:rPr lang="ar-SA" sz="2400" dirty="0" smtClean="0">
                <a:solidFill>
                  <a:schemeClr val="bg1"/>
                </a:solidFill>
                <a:cs typeface="Traditional Arabic" pitchFamily="2" charset="-78"/>
              </a:rPr>
              <a:t>للعدد </a:t>
            </a:r>
            <a:r>
              <a:rPr lang="el-GR" sz="2400" dirty="0" smtClean="0">
                <a:solidFill>
                  <a:schemeClr val="bg1"/>
                </a:solidFill>
                <a:cs typeface="Traditional Arabic" pitchFamily="2" charset="-78"/>
              </a:rPr>
              <a:t>. π</a:t>
            </a:r>
            <a:r>
              <a:rPr lang="ar-SA" sz="2400" dirty="0" smtClean="0">
                <a:solidFill>
                  <a:schemeClr val="bg1"/>
                </a:solidFill>
                <a:cs typeface="Traditional Arabic" pitchFamily="2" charset="-78"/>
              </a:rPr>
              <a:t> يبدو </a:t>
            </a:r>
            <a:r>
              <a:rPr lang="ar-SA" sz="2400" dirty="0" smtClean="0">
                <a:solidFill>
                  <a:schemeClr val="bg1"/>
                </a:solidFill>
                <a:cs typeface="Traditional Arabic" pitchFamily="2" charset="-78"/>
              </a:rPr>
              <a:t>أن مفهومي التشابه والتناسب كانا معروفين</a:t>
            </a:r>
            <a:endParaRPr lang="en-US" sz="2400" dirty="0">
              <a:solidFill>
                <a:schemeClr val="bg1"/>
              </a:solidFill>
              <a:cs typeface="Traditional Arabic" pitchFamily="2" charset="-78"/>
            </a:endParaRPr>
          </a:p>
        </p:txBody>
      </p:sp>
      <p:sp>
        <p:nvSpPr>
          <p:cNvPr id="9" name="Action Button: Custom 8">
            <a:hlinkClick r:id="rId3" action="ppaction://hlinksldjump" highlightClick="1"/>
          </p:cNvPr>
          <p:cNvSpPr/>
          <p:nvPr/>
        </p:nvSpPr>
        <p:spPr>
          <a:xfrm>
            <a:off x="357158" y="6000768"/>
            <a:ext cx="1357322" cy="571504"/>
          </a:xfrm>
          <a:prstGeom prst="actionButtonBlank">
            <a:avLst/>
          </a:prstGeom>
          <a:noFill/>
          <a:ln w="38100">
            <a:solidFill>
              <a:schemeClr val="accent5">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SA" dirty="0" smtClean="0">
                <a:solidFill>
                  <a:schemeClr val="bg1"/>
                </a:solidFill>
                <a:cs typeface="Traditional Arabic" pitchFamily="2" charset="-78"/>
                <a:hlinkClick r:id="rId3" action="ppaction://hlinksldjump"/>
              </a:rPr>
              <a:t>للرجوع إلى الشريحة السابقة</a:t>
            </a:r>
            <a:endParaRPr lang="en-US" dirty="0">
              <a:solidFill>
                <a:schemeClr val="bg1"/>
              </a:solidFill>
              <a:cs typeface="Traditional Arabic" pitchFamily="2" charset="-78"/>
            </a:endParaRPr>
          </a:p>
        </p:txBody>
      </p:sp>
    </p:spTree>
  </p:cSld>
  <p:clrMapOvr>
    <a:masterClrMapping/>
  </p:clrMapOvr>
  <p:transition advClick="0"/>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Content Placeholder 3" descr="Cedars%20(37).jpg"/>
          <p:cNvPicPr>
            <a:picLocks noGrp="1" noChangeAspect="1"/>
          </p:cNvPicPr>
          <p:nvPr>
            <p:ph idx="1"/>
          </p:nvPr>
        </p:nvPicPr>
        <p:blipFill>
          <a:blip r:embed="rId2"/>
          <a:stretch>
            <a:fillRect/>
          </a:stretch>
        </p:blipFill>
        <p:spPr>
          <a:xfrm>
            <a:off x="0" y="1"/>
            <a:ext cx="9144000" cy="6858000"/>
          </a:xfrm>
        </p:spPr>
      </p:pic>
      <p:sp>
        <p:nvSpPr>
          <p:cNvPr id="7" name="Rectangle 6"/>
          <p:cNvSpPr/>
          <p:nvPr/>
        </p:nvSpPr>
        <p:spPr>
          <a:xfrm>
            <a:off x="3286116" y="5072074"/>
            <a:ext cx="2652716" cy="1143008"/>
          </a:xfrm>
          <a:prstGeom prst="rect">
            <a:avLst/>
          </a:prstGeom>
          <a:ln w="76200">
            <a:solidFill>
              <a:schemeClr val="accent3">
                <a:lumMod val="75000"/>
              </a:schemeClr>
            </a:solidFill>
          </a:ln>
        </p:spPr>
        <p:style>
          <a:lnRef idx="0">
            <a:scrgbClr r="0" g="0" b="0"/>
          </a:lnRef>
          <a:fillRef idx="0">
            <a:scrgbClr r="0" g="0" b="0"/>
          </a:fillRef>
          <a:effectRef idx="0">
            <a:scrgbClr r="0" g="0" b="0"/>
          </a:effectRef>
          <a:fontRef idx="minor">
            <a:schemeClr val="tx1">
              <a:hueOff val="0"/>
              <a:satOff val="0"/>
              <a:lumOff val="0"/>
              <a:alphaOff val="0"/>
            </a:schemeClr>
          </a:fontRef>
        </p:style>
        <p:txBody>
          <a:bodyPr spcFirstLastPara="0" vert="horz" wrap="square" lIns="120071" tIns="0" rIns="0" bIns="0" numCol="1" spcCol="1270" anchor="t" anchorCtr="0">
            <a:noAutofit/>
          </a:bodyPr>
          <a:lstStyle/>
          <a:p>
            <a:pPr lvl="0" algn="ctr" defTabSz="1244600" rtl="1">
              <a:lnSpc>
                <a:spcPct val="90000"/>
              </a:lnSpc>
              <a:spcBef>
                <a:spcPct val="0"/>
              </a:spcBef>
              <a:spcAft>
                <a:spcPct val="35000"/>
              </a:spcAft>
            </a:pPr>
            <a:r>
              <a:rPr lang="ar-SA" sz="2800" b="1" dirty="0" smtClean="0">
                <a:solidFill>
                  <a:schemeClr val="bg1"/>
                </a:solidFill>
                <a:cs typeface="Traditional Arabic" pitchFamily="2" charset="-78"/>
              </a:rPr>
              <a:t>الهندسة عند اليونانيين (ابتداء من القرن 6 قبل الميلاد</a:t>
            </a:r>
            <a:endParaRPr lang="en-US" sz="2800" b="1" kern="1200" dirty="0">
              <a:solidFill>
                <a:schemeClr val="bg1"/>
              </a:solidFill>
              <a:cs typeface="Traditional Arabic" pitchFamily="2" charset="-78"/>
            </a:endParaRPr>
          </a:p>
        </p:txBody>
      </p:sp>
      <p:sp>
        <p:nvSpPr>
          <p:cNvPr id="8" name="Rectangle 7"/>
          <p:cNvSpPr/>
          <p:nvPr/>
        </p:nvSpPr>
        <p:spPr>
          <a:xfrm>
            <a:off x="928662" y="2143116"/>
            <a:ext cx="7358114" cy="2739211"/>
          </a:xfrm>
          <a:prstGeom prst="rect">
            <a:avLst/>
          </a:prstGeom>
          <a:ln w="38100">
            <a:solidFill>
              <a:schemeClr val="accent3">
                <a:lumMod val="75000"/>
              </a:schemeClr>
            </a:solidFill>
          </a:ln>
        </p:spPr>
        <p:txBody>
          <a:bodyPr wrap="square">
            <a:spAutoFit/>
          </a:bodyPr>
          <a:lstStyle/>
          <a:p>
            <a:pPr algn="r" rtl="1"/>
            <a:r>
              <a:rPr lang="ar-SA" sz="2800" dirty="0" smtClean="0">
                <a:solidFill>
                  <a:schemeClr val="bg1"/>
                </a:solidFill>
                <a:cs typeface="Traditional Arabic" pitchFamily="2" charset="-78"/>
              </a:rPr>
              <a:t>أخذ اليونانيون من الحضارات القديمة معارف رياضية </a:t>
            </a:r>
            <a:r>
              <a:rPr lang="ar-SA" sz="3200" dirty="0" smtClean="0">
                <a:solidFill>
                  <a:schemeClr val="bg1"/>
                </a:solidFill>
                <a:cs typeface="Traditional Arabic" pitchFamily="2" charset="-78"/>
              </a:rPr>
              <a:t>وفلكية</a:t>
            </a:r>
            <a:r>
              <a:rPr lang="ar-SA" sz="2800" dirty="0" smtClean="0">
                <a:solidFill>
                  <a:schemeClr val="bg1"/>
                </a:solidFill>
                <a:cs typeface="Traditional Arabic" pitchFamily="2" charset="-78"/>
              </a:rPr>
              <a:t> عديدة. وكان لهم الفضل في تحويل هذا الإرث الحضاري إلى علم استنتاجي بحيث استخدمت مفاهيم البرهان والنظرية </a:t>
            </a:r>
            <a:r>
              <a:rPr lang="ar-SA" sz="2800" dirty="0" smtClean="0">
                <a:solidFill>
                  <a:schemeClr val="bg1"/>
                </a:solidFill>
                <a:cs typeface="Traditional Arabic" pitchFamily="2" charset="-78"/>
              </a:rPr>
              <a:t>والتعريف والبديهية لتعوض الطابع </a:t>
            </a:r>
            <a:r>
              <a:rPr lang="ar-SA" sz="2800" dirty="0" smtClean="0">
                <a:solidFill>
                  <a:schemeClr val="bg1"/>
                </a:solidFill>
                <a:cs typeface="Traditional Arabic" pitchFamily="2" charset="-78"/>
              </a:rPr>
              <a:t>التجريبي </a:t>
            </a:r>
            <a:r>
              <a:rPr lang="ar-SA" sz="2800" dirty="0" smtClean="0">
                <a:solidFill>
                  <a:schemeClr val="bg1"/>
                </a:solidFill>
                <a:cs typeface="Traditional Arabic" pitchFamily="2" charset="-78"/>
              </a:rPr>
              <a:t>للرياضيات </a:t>
            </a:r>
            <a:r>
              <a:rPr lang="ar-SA" sz="2800" dirty="0" smtClean="0">
                <a:solidFill>
                  <a:schemeClr val="bg1"/>
                </a:solidFill>
                <a:cs typeface="Traditional Arabic" pitchFamily="2" charset="-78"/>
              </a:rPr>
              <a:t>المستعملة من قبل سابقيهم. كما كان لهم الفضل في جعل الهندسة تأخذ </a:t>
            </a:r>
            <a:r>
              <a:rPr lang="ar-SA" sz="2800" dirty="0" smtClean="0">
                <a:solidFill>
                  <a:schemeClr val="bg1"/>
                </a:solidFill>
                <a:cs typeface="Traditional Arabic" pitchFamily="2" charset="-78"/>
              </a:rPr>
              <a:t>طابع علم </a:t>
            </a:r>
            <a:r>
              <a:rPr lang="ar-SA" sz="2800" dirty="0" smtClean="0">
                <a:solidFill>
                  <a:schemeClr val="bg1"/>
                </a:solidFill>
                <a:cs typeface="Traditional Arabic" pitchFamily="2" charset="-78"/>
              </a:rPr>
              <a:t>الفضاء. ووظفوا الاستدلال على الأشكال. </a:t>
            </a:r>
            <a:br>
              <a:rPr lang="ar-SA" sz="2800" dirty="0" smtClean="0">
                <a:solidFill>
                  <a:schemeClr val="bg1"/>
                </a:solidFill>
                <a:cs typeface="Traditional Arabic" pitchFamily="2" charset="-78"/>
              </a:rPr>
            </a:br>
            <a:r>
              <a:rPr lang="ar-SA" sz="2800" dirty="0" smtClean="0">
                <a:solidFill>
                  <a:schemeClr val="bg1"/>
                </a:solidFill>
                <a:cs typeface="Traditional Arabic" pitchFamily="2" charset="-78"/>
              </a:rPr>
              <a:t>						       --- </a:t>
            </a:r>
            <a:r>
              <a:rPr lang="ar-SA" sz="2800" dirty="0" smtClean="0">
                <a:solidFill>
                  <a:schemeClr val="bg1"/>
                </a:solidFill>
                <a:cs typeface="Traditional Arabic" pitchFamily="2" charset="-78"/>
                <a:hlinkClick r:id="rId3" action="ppaction://hlinksldjump"/>
              </a:rPr>
              <a:t>يتبع</a:t>
            </a:r>
            <a:endParaRPr lang="en-US" sz="2800" dirty="0">
              <a:solidFill>
                <a:schemeClr val="bg1"/>
              </a:solidFill>
              <a:cs typeface="Traditional Arabic" pitchFamily="2" charset="-78"/>
            </a:endParaRPr>
          </a:p>
        </p:txBody>
      </p:sp>
    </p:spTree>
  </p:cSld>
  <p:clrMapOvr>
    <a:masterClrMapping/>
  </p:clrMapOvr>
  <p:transition advClick="0"/>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Content Placeholder 3" descr="Cedars%20(37).jpg"/>
          <p:cNvPicPr>
            <a:picLocks noGrp="1" noChangeAspect="1"/>
          </p:cNvPicPr>
          <p:nvPr>
            <p:ph idx="1"/>
          </p:nvPr>
        </p:nvPicPr>
        <p:blipFill>
          <a:blip r:embed="rId2"/>
          <a:stretch>
            <a:fillRect/>
          </a:stretch>
        </p:blipFill>
        <p:spPr>
          <a:xfrm>
            <a:off x="0" y="1"/>
            <a:ext cx="9144000" cy="6858000"/>
          </a:xfrm>
        </p:spPr>
      </p:pic>
      <p:sp>
        <p:nvSpPr>
          <p:cNvPr id="7" name="Rectangle 6"/>
          <p:cNvSpPr/>
          <p:nvPr/>
        </p:nvSpPr>
        <p:spPr>
          <a:xfrm>
            <a:off x="3286116" y="5072074"/>
            <a:ext cx="2652716" cy="1143008"/>
          </a:xfrm>
          <a:prstGeom prst="rect">
            <a:avLst/>
          </a:prstGeom>
          <a:ln w="76200">
            <a:solidFill>
              <a:schemeClr val="accent3">
                <a:lumMod val="75000"/>
              </a:schemeClr>
            </a:solidFill>
          </a:ln>
        </p:spPr>
        <p:style>
          <a:lnRef idx="0">
            <a:scrgbClr r="0" g="0" b="0"/>
          </a:lnRef>
          <a:fillRef idx="0">
            <a:scrgbClr r="0" g="0" b="0"/>
          </a:fillRef>
          <a:effectRef idx="0">
            <a:scrgbClr r="0" g="0" b="0"/>
          </a:effectRef>
          <a:fontRef idx="minor">
            <a:schemeClr val="tx1">
              <a:hueOff val="0"/>
              <a:satOff val="0"/>
              <a:lumOff val="0"/>
              <a:alphaOff val="0"/>
            </a:schemeClr>
          </a:fontRef>
        </p:style>
        <p:txBody>
          <a:bodyPr spcFirstLastPara="0" vert="horz" wrap="square" lIns="120071" tIns="0" rIns="0" bIns="0" numCol="1" spcCol="1270" anchor="t" anchorCtr="0">
            <a:noAutofit/>
          </a:bodyPr>
          <a:lstStyle/>
          <a:p>
            <a:pPr lvl="0" algn="ctr" defTabSz="1244600" rtl="1">
              <a:lnSpc>
                <a:spcPct val="90000"/>
              </a:lnSpc>
              <a:spcBef>
                <a:spcPct val="0"/>
              </a:spcBef>
              <a:spcAft>
                <a:spcPct val="35000"/>
              </a:spcAft>
            </a:pPr>
            <a:r>
              <a:rPr lang="ar-SA" sz="2800" b="1" dirty="0" smtClean="0">
                <a:solidFill>
                  <a:schemeClr val="bg1"/>
                </a:solidFill>
                <a:cs typeface="Traditional Arabic" pitchFamily="2" charset="-78"/>
              </a:rPr>
              <a:t>الهندسة عند اليونانيين (ابتداء من القرن 6 قبل الميلاد</a:t>
            </a:r>
            <a:endParaRPr lang="en-US" sz="2800" b="1" kern="1200" dirty="0">
              <a:solidFill>
                <a:schemeClr val="bg1"/>
              </a:solidFill>
              <a:cs typeface="Traditional Arabic" pitchFamily="2" charset="-78"/>
            </a:endParaRPr>
          </a:p>
        </p:txBody>
      </p:sp>
      <p:sp>
        <p:nvSpPr>
          <p:cNvPr id="8" name="Rectangle 7"/>
          <p:cNvSpPr/>
          <p:nvPr/>
        </p:nvSpPr>
        <p:spPr>
          <a:xfrm>
            <a:off x="1071538" y="1071546"/>
            <a:ext cx="7358114" cy="3970318"/>
          </a:xfrm>
          <a:prstGeom prst="rect">
            <a:avLst/>
          </a:prstGeom>
          <a:ln w="38100">
            <a:solidFill>
              <a:schemeClr val="accent3">
                <a:lumMod val="75000"/>
              </a:schemeClr>
            </a:solidFill>
          </a:ln>
        </p:spPr>
        <p:txBody>
          <a:bodyPr wrap="square">
            <a:spAutoFit/>
          </a:bodyPr>
          <a:lstStyle/>
          <a:p>
            <a:pPr algn="r" rtl="1"/>
            <a:r>
              <a:rPr lang="ar-SA" sz="2800" dirty="0" smtClean="0">
                <a:solidFill>
                  <a:schemeClr val="bg1"/>
                </a:solidFill>
                <a:cs typeface="Traditional Arabic" pitchFamily="2" charset="-78"/>
              </a:rPr>
              <a:t>كان شعار المدرسة الفيثاغورثية (نسبة إلى </a:t>
            </a:r>
            <a:r>
              <a:rPr lang="en-US" sz="2800" dirty="0" err="1" smtClean="0">
                <a:solidFill>
                  <a:schemeClr val="bg1"/>
                </a:solidFill>
                <a:cs typeface="Traditional Arabic" pitchFamily="2" charset="-78"/>
              </a:rPr>
              <a:t>Pythagore</a:t>
            </a:r>
            <a:r>
              <a:rPr lang="en-US" sz="2800" dirty="0" smtClean="0">
                <a:solidFill>
                  <a:schemeClr val="bg1"/>
                </a:solidFill>
                <a:cs typeface="Traditional Arabic" pitchFamily="2" charset="-78"/>
              </a:rPr>
              <a:t> </a:t>
            </a:r>
            <a:r>
              <a:rPr lang="ar-SA" sz="2800" dirty="0" smtClean="0">
                <a:solidFill>
                  <a:schemeClr val="bg1"/>
                </a:solidFill>
                <a:cs typeface="Traditional Arabic" pitchFamily="2" charset="-78"/>
              </a:rPr>
              <a:t>حوالي 560 – 480 قبل الميلاد) "كل شيء هو عدد". وينسب إليها برهان نظريتها الشهيرة، وكذلك إنشاء الأجسام المنتظمة، والبدء باستعمال </a:t>
            </a:r>
            <a:r>
              <a:rPr lang="ar-SA" sz="2800" dirty="0" smtClean="0">
                <a:solidFill>
                  <a:schemeClr val="bg1"/>
                </a:solidFill>
                <a:cs typeface="Traditional Arabic" pitchFamily="2" charset="-78"/>
              </a:rPr>
              <a:t>الأعداد الصماء</a:t>
            </a:r>
            <a:r>
              <a:rPr lang="ar-SA" sz="2800" dirty="0" smtClean="0">
                <a:solidFill>
                  <a:schemeClr val="bg1"/>
                </a:solidFill>
                <a:cs typeface="Traditional Arabic" pitchFamily="2" charset="-78"/>
              </a:rPr>
              <a:t>. كانت هناك دلائل على إدخال التفكير الفلسفي والمنطقي للهندسة في عهد </a:t>
            </a:r>
            <a:r>
              <a:rPr lang="en-US" sz="2800" dirty="0" err="1" smtClean="0">
                <a:solidFill>
                  <a:schemeClr val="bg1"/>
                </a:solidFill>
                <a:cs typeface="Traditional Arabic" pitchFamily="2" charset="-78"/>
              </a:rPr>
              <a:t>Platon</a:t>
            </a:r>
            <a:r>
              <a:rPr lang="en-US" sz="2800" dirty="0" smtClean="0">
                <a:solidFill>
                  <a:schemeClr val="bg1"/>
                </a:solidFill>
                <a:cs typeface="Traditional Arabic" pitchFamily="2" charset="-78"/>
              </a:rPr>
              <a:t> </a:t>
            </a:r>
            <a:r>
              <a:rPr lang="ar-SA" sz="2800" dirty="0" smtClean="0">
                <a:solidFill>
                  <a:schemeClr val="bg1"/>
                </a:solidFill>
                <a:cs typeface="Traditional Arabic" pitchFamily="2" charset="-78"/>
              </a:rPr>
              <a:t>(حوالي </a:t>
            </a:r>
            <a:r>
              <a:rPr lang="ar-SA" sz="2800" dirty="0" smtClean="0">
                <a:solidFill>
                  <a:schemeClr val="bg1"/>
                </a:solidFill>
                <a:cs typeface="Traditional Arabic" pitchFamily="2" charset="-78"/>
              </a:rPr>
              <a:t>427 – 348) </a:t>
            </a:r>
            <a:r>
              <a:rPr lang="ar-SA" sz="2800" dirty="0" err="1" smtClean="0">
                <a:solidFill>
                  <a:schemeClr val="bg1"/>
                </a:solidFill>
                <a:cs typeface="Traditional Arabic" pitchFamily="2" charset="-78"/>
              </a:rPr>
              <a:t>و</a:t>
            </a:r>
            <a:r>
              <a:rPr lang="ar-SA" sz="2800" dirty="0" smtClean="0">
                <a:solidFill>
                  <a:schemeClr val="bg1"/>
                </a:solidFill>
                <a:cs typeface="Traditional Arabic" pitchFamily="2" charset="-78"/>
              </a:rPr>
              <a:t> </a:t>
            </a:r>
            <a:r>
              <a:rPr lang="en-US" sz="2800" dirty="0" err="1" smtClean="0">
                <a:solidFill>
                  <a:schemeClr val="bg1"/>
                </a:solidFill>
                <a:cs typeface="Traditional Arabic" pitchFamily="2" charset="-78"/>
              </a:rPr>
              <a:t>Aristote</a:t>
            </a:r>
            <a:r>
              <a:rPr lang="en-US" sz="2800" dirty="0" smtClean="0">
                <a:solidFill>
                  <a:schemeClr val="bg1"/>
                </a:solidFill>
                <a:cs typeface="Traditional Arabic" pitchFamily="2" charset="-78"/>
              </a:rPr>
              <a:t> </a:t>
            </a:r>
            <a:r>
              <a:rPr lang="ar-SA" sz="2800" dirty="0" smtClean="0">
                <a:solidFill>
                  <a:schemeClr val="bg1"/>
                </a:solidFill>
                <a:cs typeface="Traditional Arabic" pitchFamily="2" charset="-78"/>
              </a:rPr>
              <a:t>(حوالي </a:t>
            </a:r>
            <a:r>
              <a:rPr lang="ar-SA" sz="2800" dirty="0" smtClean="0">
                <a:solidFill>
                  <a:schemeClr val="bg1"/>
                </a:solidFill>
                <a:cs typeface="Traditional Arabic" pitchFamily="2" charset="-78"/>
              </a:rPr>
              <a:t>384 – 322). لقد أثر كتاب العناصر(أو الأصول) لمؤلفه </a:t>
            </a:r>
            <a:r>
              <a:rPr lang="en-US" sz="2800" dirty="0" smtClean="0">
                <a:solidFill>
                  <a:schemeClr val="bg1"/>
                </a:solidFill>
                <a:cs typeface="Traditional Arabic" pitchFamily="2" charset="-78"/>
              </a:rPr>
              <a:t>Euclid(</a:t>
            </a:r>
            <a:r>
              <a:rPr lang="ar-SA" sz="2800" dirty="0" smtClean="0">
                <a:solidFill>
                  <a:schemeClr val="bg1"/>
                </a:solidFill>
                <a:cs typeface="Traditional Arabic" pitchFamily="2" charset="-78"/>
              </a:rPr>
              <a:t>حوالي 300 قبل الميلاد) في الرياضيين مدة قرون عديدة لما شمله من تجديد نتيجة الاهتمامات المنطقية للمؤلف. وقد أدى ذلك إلى هيمنة الهندسة </a:t>
            </a:r>
            <a:r>
              <a:rPr lang="ar-SA" sz="2800" dirty="0" err="1" smtClean="0">
                <a:solidFill>
                  <a:schemeClr val="bg1"/>
                </a:solidFill>
                <a:cs typeface="Traditional Arabic" pitchFamily="2" charset="-78"/>
              </a:rPr>
              <a:t>الاقليدية</a:t>
            </a:r>
            <a:r>
              <a:rPr lang="ar-SA" sz="2800" dirty="0" smtClean="0">
                <a:solidFill>
                  <a:schemeClr val="bg1"/>
                </a:solidFill>
                <a:cs typeface="Traditional Arabic" pitchFamily="2" charset="-78"/>
              </a:rPr>
              <a:t> حتى القرن 18 ميلادية. </a:t>
            </a:r>
            <a:endParaRPr lang="ar-SA" sz="2800" dirty="0" smtClean="0">
              <a:solidFill>
                <a:schemeClr val="bg1"/>
              </a:solidFill>
              <a:cs typeface="Traditional Arabic" pitchFamily="2" charset="-78"/>
            </a:endParaRPr>
          </a:p>
          <a:p>
            <a:pPr algn="r" rtl="1"/>
            <a:r>
              <a:rPr lang="ar-SA" sz="2800" dirty="0" smtClean="0">
                <a:solidFill>
                  <a:schemeClr val="bg1"/>
                </a:solidFill>
                <a:cs typeface="Traditional Arabic" pitchFamily="2" charset="-78"/>
              </a:rPr>
              <a:t>	</a:t>
            </a:r>
            <a:r>
              <a:rPr lang="ar-SA" sz="2800" dirty="0" smtClean="0">
                <a:solidFill>
                  <a:schemeClr val="bg1"/>
                </a:solidFill>
                <a:cs typeface="Traditional Arabic" pitchFamily="2" charset="-78"/>
              </a:rPr>
              <a:t>					     --- </a:t>
            </a:r>
            <a:r>
              <a:rPr lang="ar-SA" sz="2800" dirty="0" smtClean="0">
                <a:solidFill>
                  <a:schemeClr val="bg1"/>
                </a:solidFill>
                <a:cs typeface="Traditional Arabic" pitchFamily="2" charset="-78"/>
                <a:hlinkClick r:id="rId3" action="ppaction://hlinksldjump"/>
              </a:rPr>
              <a:t>يتبع</a:t>
            </a:r>
            <a:endParaRPr lang="en-US" sz="2800" dirty="0">
              <a:solidFill>
                <a:schemeClr val="bg1"/>
              </a:solidFill>
              <a:cs typeface="Traditional Arabic" pitchFamily="2" charset="-78"/>
            </a:endParaRPr>
          </a:p>
        </p:txBody>
      </p:sp>
    </p:spTree>
  </p:cSld>
  <p:clrMapOvr>
    <a:masterClrMapping/>
  </p:clrMapOvr>
  <p:transition advClick="0"/>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Content Placeholder 3" descr="Cedars%20(37).jpg"/>
          <p:cNvPicPr>
            <a:picLocks noGrp="1" noChangeAspect="1"/>
          </p:cNvPicPr>
          <p:nvPr>
            <p:ph idx="1"/>
          </p:nvPr>
        </p:nvPicPr>
        <p:blipFill>
          <a:blip r:embed="rId2"/>
          <a:stretch>
            <a:fillRect/>
          </a:stretch>
        </p:blipFill>
        <p:spPr>
          <a:xfrm>
            <a:off x="0" y="1"/>
            <a:ext cx="9144000" cy="6858000"/>
          </a:xfrm>
        </p:spPr>
      </p:pic>
      <p:sp>
        <p:nvSpPr>
          <p:cNvPr id="7" name="Rectangle 6"/>
          <p:cNvSpPr/>
          <p:nvPr/>
        </p:nvSpPr>
        <p:spPr>
          <a:xfrm>
            <a:off x="3286116" y="5072074"/>
            <a:ext cx="2652716" cy="1143008"/>
          </a:xfrm>
          <a:prstGeom prst="rect">
            <a:avLst/>
          </a:prstGeom>
          <a:ln w="76200">
            <a:solidFill>
              <a:schemeClr val="accent3">
                <a:lumMod val="75000"/>
              </a:schemeClr>
            </a:solidFill>
          </a:ln>
        </p:spPr>
        <p:style>
          <a:lnRef idx="0">
            <a:scrgbClr r="0" g="0" b="0"/>
          </a:lnRef>
          <a:fillRef idx="0">
            <a:scrgbClr r="0" g="0" b="0"/>
          </a:fillRef>
          <a:effectRef idx="0">
            <a:scrgbClr r="0" g="0" b="0"/>
          </a:effectRef>
          <a:fontRef idx="minor">
            <a:schemeClr val="tx1">
              <a:hueOff val="0"/>
              <a:satOff val="0"/>
              <a:lumOff val="0"/>
              <a:alphaOff val="0"/>
            </a:schemeClr>
          </a:fontRef>
        </p:style>
        <p:txBody>
          <a:bodyPr spcFirstLastPara="0" vert="horz" wrap="square" lIns="120071" tIns="0" rIns="0" bIns="0" numCol="1" spcCol="1270" anchor="t" anchorCtr="0">
            <a:noAutofit/>
          </a:bodyPr>
          <a:lstStyle/>
          <a:p>
            <a:pPr lvl="0" algn="ctr" defTabSz="1244600" rtl="1">
              <a:lnSpc>
                <a:spcPct val="90000"/>
              </a:lnSpc>
              <a:spcBef>
                <a:spcPct val="0"/>
              </a:spcBef>
              <a:spcAft>
                <a:spcPct val="35000"/>
              </a:spcAft>
            </a:pPr>
            <a:r>
              <a:rPr lang="ar-SA" sz="2800" b="1" dirty="0" smtClean="0">
                <a:solidFill>
                  <a:schemeClr val="bg1"/>
                </a:solidFill>
                <a:cs typeface="Traditional Arabic" pitchFamily="2" charset="-78"/>
              </a:rPr>
              <a:t>الهندسة عند اليونانيين (ابتداء من القرن 6 قبل </a:t>
            </a:r>
            <a:r>
              <a:rPr lang="ar-SA" sz="2800" b="1" dirty="0" smtClean="0">
                <a:solidFill>
                  <a:schemeClr val="bg1"/>
                </a:solidFill>
                <a:cs typeface="Traditional Arabic" pitchFamily="2" charset="-78"/>
              </a:rPr>
              <a:t>الميلاد)</a:t>
            </a:r>
            <a:endParaRPr lang="en-US" sz="2800" b="1" kern="1200" dirty="0">
              <a:solidFill>
                <a:schemeClr val="bg1"/>
              </a:solidFill>
              <a:cs typeface="Traditional Arabic" pitchFamily="2" charset="-78"/>
            </a:endParaRPr>
          </a:p>
        </p:txBody>
      </p:sp>
      <p:sp>
        <p:nvSpPr>
          <p:cNvPr id="8" name="Rectangle 7"/>
          <p:cNvSpPr/>
          <p:nvPr/>
        </p:nvSpPr>
        <p:spPr>
          <a:xfrm>
            <a:off x="857224" y="2643182"/>
            <a:ext cx="7358114" cy="1815882"/>
          </a:xfrm>
          <a:prstGeom prst="rect">
            <a:avLst/>
          </a:prstGeom>
          <a:ln w="38100">
            <a:solidFill>
              <a:schemeClr val="accent3">
                <a:lumMod val="75000"/>
              </a:schemeClr>
            </a:solidFill>
          </a:ln>
        </p:spPr>
        <p:txBody>
          <a:bodyPr wrap="square">
            <a:spAutoFit/>
          </a:bodyPr>
          <a:lstStyle/>
          <a:p>
            <a:pPr algn="r" rtl="1"/>
            <a:r>
              <a:rPr lang="ar-SA" sz="2800" dirty="0" smtClean="0">
                <a:solidFill>
                  <a:schemeClr val="bg1"/>
                </a:solidFill>
                <a:cs typeface="Traditional Arabic" pitchFamily="2" charset="-78"/>
              </a:rPr>
              <a:t>كما كانت مساهمة العديد </a:t>
            </a:r>
            <a:r>
              <a:rPr lang="ar-SA" sz="2800" dirty="0" smtClean="0">
                <a:solidFill>
                  <a:schemeClr val="bg1"/>
                </a:solidFill>
                <a:cs typeface="Traditional Arabic" pitchFamily="2" charset="-78"/>
              </a:rPr>
              <a:t>من الرياضيين </a:t>
            </a:r>
            <a:r>
              <a:rPr lang="ar-SA" sz="2800" dirty="0" smtClean="0">
                <a:solidFill>
                  <a:schemeClr val="bg1"/>
                </a:solidFill>
                <a:cs typeface="Traditional Arabic" pitchFamily="2" charset="-78"/>
              </a:rPr>
              <a:t>اليونانيين ( منهم </a:t>
            </a:r>
            <a:r>
              <a:rPr lang="en-US" sz="2800" dirty="0" err="1" smtClean="0">
                <a:solidFill>
                  <a:schemeClr val="bg1"/>
                </a:solidFill>
                <a:cs typeface="Traditional Arabic" pitchFamily="2" charset="-78"/>
              </a:rPr>
              <a:t>Ptolénée</a:t>
            </a:r>
            <a:r>
              <a:rPr lang="en-US" sz="2800" dirty="0" smtClean="0">
                <a:solidFill>
                  <a:schemeClr val="bg1"/>
                </a:solidFill>
                <a:cs typeface="Traditional Arabic" pitchFamily="2" charset="-78"/>
              </a:rPr>
              <a:t>, </a:t>
            </a:r>
            <a:r>
              <a:rPr lang="en-US" sz="2800" dirty="0" err="1" smtClean="0">
                <a:solidFill>
                  <a:schemeClr val="bg1"/>
                </a:solidFill>
                <a:cs typeface="Traditional Arabic" pitchFamily="2" charset="-78"/>
              </a:rPr>
              <a:t>Ménélaus</a:t>
            </a:r>
            <a:r>
              <a:rPr lang="en-US" sz="2800" dirty="0" smtClean="0">
                <a:solidFill>
                  <a:schemeClr val="bg1"/>
                </a:solidFill>
                <a:cs typeface="Traditional Arabic" pitchFamily="2" charset="-78"/>
              </a:rPr>
              <a:t>, </a:t>
            </a:r>
            <a:r>
              <a:rPr lang="en-US" sz="2800" dirty="0" err="1" smtClean="0">
                <a:solidFill>
                  <a:schemeClr val="bg1"/>
                </a:solidFill>
                <a:cs typeface="Traditional Arabic" pitchFamily="2" charset="-78"/>
              </a:rPr>
              <a:t>Aratosthène</a:t>
            </a:r>
            <a:r>
              <a:rPr lang="en-US" sz="2800" dirty="0" smtClean="0">
                <a:solidFill>
                  <a:schemeClr val="bg1"/>
                </a:solidFill>
                <a:cs typeface="Traditional Arabic" pitchFamily="2" charset="-78"/>
              </a:rPr>
              <a:t>, Apollonius, </a:t>
            </a:r>
            <a:r>
              <a:rPr lang="en-US" sz="2800" dirty="0" err="1" smtClean="0">
                <a:solidFill>
                  <a:schemeClr val="bg1"/>
                </a:solidFill>
                <a:cs typeface="Traditional Arabic" pitchFamily="2" charset="-78"/>
              </a:rPr>
              <a:t>Archiméde</a:t>
            </a:r>
            <a:r>
              <a:rPr lang="en-US" sz="2800" dirty="0" smtClean="0">
                <a:solidFill>
                  <a:schemeClr val="bg1"/>
                </a:solidFill>
                <a:cs typeface="Traditional Arabic" pitchFamily="2" charset="-78"/>
              </a:rPr>
              <a:t>, </a:t>
            </a:r>
            <a:r>
              <a:rPr lang="en-US" sz="2800" dirty="0" err="1" smtClean="0">
                <a:solidFill>
                  <a:schemeClr val="bg1"/>
                </a:solidFill>
                <a:cs typeface="Traditional Arabic" pitchFamily="2" charset="-78"/>
              </a:rPr>
              <a:t>Thalès</a:t>
            </a:r>
            <a:r>
              <a:rPr lang="en-US" sz="2800" dirty="0" smtClean="0">
                <a:solidFill>
                  <a:schemeClr val="bg1"/>
                </a:solidFill>
                <a:cs typeface="Traditional Arabic" pitchFamily="2" charset="-78"/>
              </a:rPr>
              <a:t> ) </a:t>
            </a:r>
            <a:r>
              <a:rPr lang="ar-SA" sz="2800" dirty="0" smtClean="0">
                <a:solidFill>
                  <a:schemeClr val="bg1"/>
                </a:solidFill>
                <a:cs typeface="Traditional Arabic" pitchFamily="2" charset="-78"/>
              </a:rPr>
              <a:t>هامة ليست فقط في الهندسة، بل في شتى فروع الرياضيات الأخرى. </a:t>
            </a:r>
            <a:r>
              <a:rPr lang="ar-SA" sz="2800" dirty="0" smtClean="0">
                <a:solidFill>
                  <a:schemeClr val="bg1"/>
                </a:solidFill>
                <a:cs typeface="Traditional Arabic" pitchFamily="2" charset="-78"/>
              </a:rPr>
              <a:t>		</a:t>
            </a:r>
            <a:endParaRPr lang="en-US" sz="2800" dirty="0">
              <a:solidFill>
                <a:schemeClr val="bg1"/>
              </a:solidFill>
              <a:cs typeface="Traditional Arabic" pitchFamily="2" charset="-78"/>
            </a:endParaRPr>
          </a:p>
        </p:txBody>
      </p:sp>
      <p:sp>
        <p:nvSpPr>
          <p:cNvPr id="6" name="Action Button: Custom 5">
            <a:hlinkClick r:id="rId3" action="ppaction://hlinksldjump" highlightClick="1"/>
          </p:cNvPr>
          <p:cNvSpPr/>
          <p:nvPr/>
        </p:nvSpPr>
        <p:spPr>
          <a:xfrm>
            <a:off x="357158" y="6000768"/>
            <a:ext cx="1357322" cy="571504"/>
          </a:xfrm>
          <a:prstGeom prst="actionButtonBlank">
            <a:avLst/>
          </a:prstGeom>
          <a:noFill/>
          <a:ln w="38100">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SA" dirty="0" smtClean="0">
                <a:solidFill>
                  <a:schemeClr val="bg1"/>
                </a:solidFill>
                <a:cs typeface="Traditional Arabic" pitchFamily="2" charset="-78"/>
                <a:hlinkClick r:id="rId3" action="ppaction://hlinksldjump"/>
              </a:rPr>
              <a:t>للرجوع إلى الشريحة السابقة</a:t>
            </a:r>
            <a:endParaRPr lang="en-US" dirty="0">
              <a:solidFill>
                <a:schemeClr val="bg1"/>
              </a:solidFill>
              <a:cs typeface="Traditional Arabic" pitchFamily="2" charset="-78"/>
            </a:endParaRPr>
          </a:p>
        </p:txBody>
      </p:sp>
    </p:spTree>
  </p:cSld>
  <p:clrMapOvr>
    <a:masterClrMapping/>
  </p:clrMapOvr>
  <p:transition advClick="0"/>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Content Placeholder 3" descr="Cedars%20(17).jpg"/>
          <p:cNvPicPr>
            <a:picLocks noGrp="1" noChangeAspect="1"/>
          </p:cNvPicPr>
          <p:nvPr>
            <p:ph idx="1"/>
          </p:nvPr>
        </p:nvPicPr>
        <p:blipFill>
          <a:blip r:embed="rId2"/>
          <a:stretch>
            <a:fillRect/>
          </a:stretch>
        </p:blipFill>
        <p:spPr>
          <a:xfrm>
            <a:off x="0" y="1"/>
            <a:ext cx="9144000" cy="6858000"/>
          </a:xfrm>
        </p:spPr>
      </p:pic>
      <p:sp>
        <p:nvSpPr>
          <p:cNvPr id="9" name="Rectangle 8"/>
          <p:cNvSpPr/>
          <p:nvPr/>
        </p:nvSpPr>
        <p:spPr>
          <a:xfrm>
            <a:off x="5286380" y="5357826"/>
            <a:ext cx="2759939" cy="1214446"/>
          </a:xfrm>
          <a:prstGeom prst="rect">
            <a:avLst/>
          </a:prstGeom>
          <a:ln w="57150">
            <a:solidFill>
              <a:srgbClr val="FFC000"/>
            </a:solidFill>
            <a:prstDash val="sysDot"/>
          </a:ln>
        </p:spPr>
        <p:style>
          <a:lnRef idx="0">
            <a:scrgbClr r="0" g="0" b="0"/>
          </a:lnRef>
          <a:fillRef idx="0">
            <a:scrgbClr r="0" g="0" b="0"/>
          </a:fillRef>
          <a:effectRef idx="0">
            <a:scrgbClr r="0" g="0" b="0"/>
          </a:effectRef>
          <a:fontRef idx="minor">
            <a:schemeClr val="tx1">
              <a:hueOff val="0"/>
              <a:satOff val="0"/>
              <a:lumOff val="0"/>
              <a:alphaOff val="0"/>
            </a:schemeClr>
          </a:fontRef>
        </p:style>
        <p:txBody>
          <a:bodyPr spcFirstLastPara="0" vert="horz" wrap="square" lIns="300177" tIns="0" rIns="0" bIns="0" numCol="1" spcCol="1270" anchor="t" anchorCtr="0">
            <a:noAutofit/>
          </a:bodyPr>
          <a:lstStyle/>
          <a:p>
            <a:pPr lvl="0" algn="ctr" defTabSz="1244600" rtl="1">
              <a:lnSpc>
                <a:spcPct val="90000"/>
              </a:lnSpc>
              <a:spcBef>
                <a:spcPct val="0"/>
              </a:spcBef>
              <a:spcAft>
                <a:spcPct val="35000"/>
              </a:spcAft>
            </a:pPr>
            <a:r>
              <a:rPr lang="ar-SA" sz="2800" b="1" kern="1200" dirty="0" smtClean="0">
                <a:solidFill>
                  <a:schemeClr val="tx1"/>
                </a:solidFill>
                <a:cs typeface="Traditional Arabic" pitchFamily="2" charset="-78"/>
              </a:rPr>
              <a:t>الهندسة في القرون الوسطى (حوالي القرن 5 والقرن15 ميلادية)</a:t>
            </a:r>
            <a:endParaRPr lang="en-US" sz="2800" b="1" kern="1200" dirty="0">
              <a:solidFill>
                <a:schemeClr val="tx1"/>
              </a:solidFill>
              <a:cs typeface="Traditional Arabic" pitchFamily="2" charset="-78"/>
            </a:endParaRPr>
          </a:p>
        </p:txBody>
      </p:sp>
      <p:sp>
        <p:nvSpPr>
          <p:cNvPr id="10" name="Rectangle 9"/>
          <p:cNvSpPr/>
          <p:nvPr/>
        </p:nvSpPr>
        <p:spPr>
          <a:xfrm>
            <a:off x="214282" y="1000108"/>
            <a:ext cx="4929222" cy="4214842"/>
          </a:xfrm>
          <a:prstGeom prst="rect">
            <a:avLst/>
          </a:prstGeom>
          <a:ln w="57150">
            <a:solidFill>
              <a:srgbClr val="FFC000"/>
            </a:solidFill>
            <a:prstDash val="sysDot"/>
          </a:ln>
        </p:spPr>
        <p:style>
          <a:lnRef idx="0">
            <a:scrgbClr r="0" g="0" b="0"/>
          </a:lnRef>
          <a:fillRef idx="0">
            <a:scrgbClr r="0" g="0" b="0"/>
          </a:fillRef>
          <a:effectRef idx="0">
            <a:scrgbClr r="0" g="0" b="0"/>
          </a:effectRef>
          <a:fontRef idx="minor">
            <a:schemeClr val="tx1">
              <a:hueOff val="0"/>
              <a:satOff val="0"/>
              <a:lumOff val="0"/>
              <a:alphaOff val="0"/>
            </a:schemeClr>
          </a:fontRef>
        </p:style>
        <p:txBody>
          <a:bodyPr spcFirstLastPara="0" vert="horz" wrap="square" lIns="300177" tIns="0" rIns="0" bIns="0" numCol="1" spcCol="1270" anchor="t" anchorCtr="0">
            <a:noAutofit/>
          </a:bodyPr>
          <a:lstStyle/>
          <a:p>
            <a:pPr lvl="0" algn="r" defTabSz="1244600" rtl="1">
              <a:lnSpc>
                <a:spcPct val="90000"/>
              </a:lnSpc>
              <a:spcBef>
                <a:spcPct val="0"/>
              </a:spcBef>
              <a:spcAft>
                <a:spcPct val="35000"/>
              </a:spcAft>
            </a:pPr>
            <a:r>
              <a:rPr lang="ar-SA" sz="2800" dirty="0" smtClean="0">
                <a:cs typeface="Traditional Arabic" pitchFamily="2" charset="-78"/>
              </a:rPr>
              <a:t> لقد </a:t>
            </a:r>
            <a:r>
              <a:rPr lang="ar-SA" sz="2800" dirty="0" smtClean="0">
                <a:cs typeface="Traditional Arabic" pitchFamily="2" charset="-78"/>
              </a:rPr>
              <a:t>تم استلام المشعل الحضاري من طرف </a:t>
            </a:r>
            <a:r>
              <a:rPr lang="ar-SA" sz="2800" dirty="0" smtClean="0">
                <a:cs typeface="Traditional Arabic" pitchFamily="2" charset="-78"/>
              </a:rPr>
              <a:t>بغداد</a:t>
            </a:r>
          </a:p>
          <a:p>
            <a:pPr lvl="0" algn="r" defTabSz="1244600" rtl="1">
              <a:lnSpc>
                <a:spcPct val="90000"/>
              </a:lnSpc>
              <a:spcBef>
                <a:spcPct val="0"/>
              </a:spcBef>
              <a:spcAft>
                <a:spcPct val="35000"/>
              </a:spcAft>
            </a:pPr>
            <a:r>
              <a:rPr lang="ar-SA" sz="2800" dirty="0" smtClean="0">
                <a:cs typeface="Traditional Arabic" pitchFamily="2" charset="-78"/>
              </a:rPr>
              <a:t> نتيجة </a:t>
            </a:r>
            <a:r>
              <a:rPr lang="ar-SA" sz="2800" dirty="0" smtClean="0">
                <a:cs typeface="Traditional Arabic" pitchFamily="2" charset="-78"/>
              </a:rPr>
              <a:t>ترجمة العلوم اليونانية من طرف </a:t>
            </a:r>
            <a:r>
              <a:rPr lang="ar-SA" sz="2800" dirty="0" smtClean="0">
                <a:cs typeface="Traditional Arabic" pitchFamily="2" charset="-78"/>
              </a:rPr>
              <a:t>العرب</a:t>
            </a:r>
          </a:p>
          <a:p>
            <a:pPr lvl="0" algn="r" defTabSz="1244600" rtl="1">
              <a:lnSpc>
                <a:spcPct val="90000"/>
              </a:lnSpc>
              <a:spcBef>
                <a:spcPct val="0"/>
              </a:spcBef>
              <a:spcAft>
                <a:spcPct val="35000"/>
              </a:spcAft>
            </a:pPr>
            <a:r>
              <a:rPr lang="ar-SA" sz="2800" dirty="0" smtClean="0">
                <a:cs typeface="Traditional Arabic" pitchFamily="2" charset="-78"/>
              </a:rPr>
              <a:t> والمسلمين</a:t>
            </a:r>
            <a:r>
              <a:rPr lang="ar-SA" sz="2800" dirty="0" smtClean="0">
                <a:cs typeface="Traditional Arabic" pitchFamily="2" charset="-78"/>
              </a:rPr>
              <a:t>. وبالتالي دخلت العلوم الرياضية في </a:t>
            </a:r>
            <a:endParaRPr lang="ar-SA" sz="2800" dirty="0" smtClean="0">
              <a:cs typeface="Traditional Arabic" pitchFamily="2" charset="-78"/>
            </a:endParaRPr>
          </a:p>
          <a:p>
            <a:pPr lvl="0" algn="r" defTabSz="1244600" rtl="1">
              <a:lnSpc>
                <a:spcPct val="90000"/>
              </a:lnSpc>
              <a:spcBef>
                <a:spcPct val="0"/>
              </a:spcBef>
              <a:spcAft>
                <a:spcPct val="35000"/>
              </a:spcAft>
            </a:pPr>
            <a:r>
              <a:rPr lang="ar-SA" sz="2800" dirty="0" smtClean="0">
                <a:cs typeface="Traditional Arabic" pitchFamily="2" charset="-78"/>
              </a:rPr>
              <a:t> </a:t>
            </a:r>
            <a:r>
              <a:rPr lang="ar-SA" sz="2800" dirty="0" smtClean="0">
                <a:cs typeface="Traditional Arabic" pitchFamily="2" charset="-78"/>
              </a:rPr>
              <a:t>إطار </a:t>
            </a:r>
            <a:r>
              <a:rPr lang="ar-SA" sz="2800" dirty="0" smtClean="0">
                <a:cs typeface="Traditional Arabic" pitchFamily="2" charset="-78"/>
              </a:rPr>
              <a:t>الحضارة والثقافة العربية الإسلامية. إذ لم </a:t>
            </a:r>
            <a:endParaRPr lang="ar-SA" sz="2800" dirty="0" smtClean="0">
              <a:cs typeface="Traditional Arabic" pitchFamily="2" charset="-78"/>
            </a:endParaRPr>
          </a:p>
          <a:p>
            <a:pPr lvl="0" algn="r" defTabSz="1244600" rtl="1">
              <a:lnSpc>
                <a:spcPct val="90000"/>
              </a:lnSpc>
              <a:spcBef>
                <a:spcPct val="0"/>
              </a:spcBef>
              <a:spcAft>
                <a:spcPct val="35000"/>
              </a:spcAft>
            </a:pPr>
            <a:r>
              <a:rPr lang="ar-SA" sz="2800" dirty="0" smtClean="0">
                <a:cs typeface="Traditional Arabic" pitchFamily="2" charset="-78"/>
              </a:rPr>
              <a:t> </a:t>
            </a:r>
            <a:r>
              <a:rPr lang="ar-SA" sz="2800" dirty="0" smtClean="0">
                <a:cs typeface="Traditional Arabic" pitchFamily="2" charset="-78"/>
              </a:rPr>
              <a:t>يكتف </a:t>
            </a:r>
            <a:r>
              <a:rPr lang="ar-SA" sz="2800" dirty="0" smtClean="0">
                <a:cs typeface="Traditional Arabic" pitchFamily="2" charset="-78"/>
              </a:rPr>
              <a:t>العلماء (القاطنين في بيت الحكمة-بغداد </a:t>
            </a:r>
            <a:endParaRPr lang="ar-SA" sz="2800" dirty="0" smtClean="0">
              <a:cs typeface="Traditional Arabic" pitchFamily="2" charset="-78"/>
            </a:endParaRPr>
          </a:p>
          <a:p>
            <a:pPr lvl="0" algn="r" defTabSz="1244600" rtl="1">
              <a:lnSpc>
                <a:spcPct val="90000"/>
              </a:lnSpc>
              <a:spcBef>
                <a:spcPct val="0"/>
              </a:spcBef>
              <a:spcAft>
                <a:spcPct val="35000"/>
              </a:spcAft>
            </a:pPr>
            <a:r>
              <a:rPr lang="ar-SA" sz="2800" dirty="0" smtClean="0">
                <a:cs typeface="Traditional Arabic" pitchFamily="2" charset="-78"/>
              </a:rPr>
              <a:t> </a:t>
            </a:r>
            <a:r>
              <a:rPr lang="ar-SA" sz="2800" dirty="0" smtClean="0">
                <a:cs typeface="Traditional Arabic" pitchFamily="2" charset="-78"/>
              </a:rPr>
              <a:t>حوالي </a:t>
            </a:r>
            <a:r>
              <a:rPr lang="ar-SA" sz="2800" dirty="0" smtClean="0">
                <a:cs typeface="Traditional Arabic" pitchFamily="2" charset="-78"/>
              </a:rPr>
              <a:t>القرن 8 ميلادية) بترجمة العلوم الرياضية </a:t>
            </a:r>
            <a:endParaRPr lang="ar-SA" sz="2800" dirty="0" smtClean="0">
              <a:cs typeface="Traditional Arabic" pitchFamily="2" charset="-78"/>
            </a:endParaRPr>
          </a:p>
          <a:p>
            <a:pPr lvl="0" algn="r" defTabSz="1244600" rtl="1">
              <a:lnSpc>
                <a:spcPct val="90000"/>
              </a:lnSpc>
              <a:spcBef>
                <a:spcPct val="0"/>
              </a:spcBef>
              <a:spcAft>
                <a:spcPct val="35000"/>
              </a:spcAft>
            </a:pPr>
            <a:r>
              <a:rPr lang="ar-SA" sz="2800" dirty="0" smtClean="0">
                <a:cs typeface="Traditional Arabic" pitchFamily="2" charset="-78"/>
              </a:rPr>
              <a:t> </a:t>
            </a:r>
            <a:r>
              <a:rPr lang="ar-SA" sz="2800" dirty="0" smtClean="0">
                <a:cs typeface="Traditional Arabic" pitchFamily="2" charset="-78"/>
              </a:rPr>
              <a:t>فقط</a:t>
            </a:r>
            <a:r>
              <a:rPr lang="ar-SA" sz="2800" dirty="0" smtClean="0">
                <a:cs typeface="Traditional Arabic" pitchFamily="2" charset="-78"/>
              </a:rPr>
              <a:t>، بل كذلك النصوص الإدارية والفلسفية. </a:t>
            </a:r>
            <a:endParaRPr lang="ar-SA" sz="2800" dirty="0" smtClean="0">
              <a:cs typeface="Traditional Arabic" pitchFamily="2" charset="-78"/>
            </a:endParaRPr>
          </a:p>
          <a:p>
            <a:pPr lvl="0" algn="r" defTabSz="1244600" rtl="1">
              <a:lnSpc>
                <a:spcPct val="90000"/>
              </a:lnSpc>
              <a:spcBef>
                <a:spcPct val="0"/>
              </a:spcBef>
              <a:spcAft>
                <a:spcPct val="35000"/>
              </a:spcAft>
            </a:pPr>
            <a:r>
              <a:rPr lang="ar-SA" sz="2800" dirty="0" smtClean="0">
                <a:cs typeface="Traditional Arabic" pitchFamily="2" charset="-78"/>
              </a:rPr>
              <a:t> </a:t>
            </a:r>
            <a:r>
              <a:rPr lang="ar-SA" sz="2800" dirty="0" smtClean="0">
                <a:cs typeface="Traditional Arabic" pitchFamily="2" charset="-78"/>
              </a:rPr>
              <a:t>وكان </a:t>
            </a:r>
            <a:r>
              <a:rPr lang="ar-SA" sz="2800" dirty="0" smtClean="0">
                <a:cs typeface="Traditional Arabic" pitchFamily="2" charset="-78"/>
              </a:rPr>
              <a:t>كتاب الأصول </a:t>
            </a:r>
            <a:r>
              <a:rPr lang="ar-SA" sz="2800" dirty="0" smtClean="0">
                <a:cs typeface="Traditional Arabic" pitchFamily="2" charset="-78"/>
              </a:rPr>
              <a:t>لإقليدس </a:t>
            </a:r>
            <a:r>
              <a:rPr lang="ar-SA" sz="2800" dirty="0" smtClean="0">
                <a:cs typeface="Traditional Arabic" pitchFamily="2" charset="-78"/>
              </a:rPr>
              <a:t>مرجعا أساسيا. </a:t>
            </a:r>
            <a:r>
              <a:rPr lang="ar-SA" sz="1600" dirty="0" smtClean="0"/>
              <a:t/>
            </a:r>
            <a:br>
              <a:rPr lang="ar-SA" sz="1600" dirty="0" smtClean="0"/>
            </a:br>
            <a:endParaRPr lang="en-US" sz="1600" b="1" kern="1200" dirty="0">
              <a:solidFill>
                <a:schemeClr val="tx1"/>
              </a:solidFill>
              <a:cs typeface="Traditional Arabic" pitchFamily="2" charset="-78"/>
            </a:endParaRPr>
          </a:p>
        </p:txBody>
      </p:sp>
      <p:grpSp>
        <p:nvGrpSpPr>
          <p:cNvPr id="14" name="Group 13"/>
          <p:cNvGrpSpPr/>
          <p:nvPr/>
        </p:nvGrpSpPr>
        <p:grpSpPr>
          <a:xfrm>
            <a:off x="357158" y="5929330"/>
            <a:ext cx="857256" cy="714380"/>
            <a:chOff x="357158" y="5929330"/>
            <a:chExt cx="857256" cy="714380"/>
          </a:xfrm>
        </p:grpSpPr>
        <p:sp>
          <p:nvSpPr>
            <p:cNvPr id="12" name="Notched Right Arrow 11"/>
            <p:cNvSpPr/>
            <p:nvPr/>
          </p:nvSpPr>
          <p:spPr>
            <a:xfrm rot="10800000">
              <a:off x="357158" y="5929330"/>
              <a:ext cx="857256" cy="714380"/>
            </a:xfrm>
            <a:prstGeom prst="notchedRightArrow">
              <a:avLst/>
            </a:prstGeom>
            <a:noFill/>
            <a:ln w="38100">
              <a:solidFill>
                <a:srgbClr val="FFC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TextBox 12">
              <a:hlinkClick r:id="rId3" action="ppaction://hlinksldjump"/>
            </p:cNvPr>
            <p:cNvSpPr txBox="1"/>
            <p:nvPr/>
          </p:nvSpPr>
          <p:spPr>
            <a:xfrm>
              <a:off x="571472" y="6000768"/>
              <a:ext cx="571504" cy="461665"/>
            </a:xfrm>
            <a:prstGeom prst="rect">
              <a:avLst/>
            </a:prstGeom>
            <a:noFill/>
          </p:spPr>
          <p:txBody>
            <a:bodyPr wrap="square" rtlCol="0">
              <a:spAutoFit/>
            </a:bodyPr>
            <a:lstStyle/>
            <a:p>
              <a:r>
                <a:rPr lang="ar-SA" sz="2400" b="1" dirty="0" smtClean="0">
                  <a:cs typeface="Traditional Arabic" pitchFamily="2" charset="-78"/>
                </a:rPr>
                <a:t>يتبع</a:t>
              </a:r>
              <a:endParaRPr lang="en-US" sz="2400" b="1" dirty="0">
                <a:cs typeface="Traditional Arabic" pitchFamily="2" charset="-78"/>
              </a:endParaRPr>
            </a:p>
          </p:txBody>
        </p:sp>
      </p:grpSp>
    </p:spTree>
  </p:cSld>
  <p:clrMapOvr>
    <a:masterClrMapping/>
  </p:clrMapOvr>
  <p:transition advClick="0"/>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Content Placeholder 3" descr="Cedars%20(17).jpg"/>
          <p:cNvPicPr>
            <a:picLocks noGrp="1" noChangeAspect="1"/>
          </p:cNvPicPr>
          <p:nvPr>
            <p:ph idx="1"/>
          </p:nvPr>
        </p:nvPicPr>
        <p:blipFill>
          <a:blip r:embed="rId2"/>
          <a:stretch>
            <a:fillRect/>
          </a:stretch>
        </p:blipFill>
        <p:spPr>
          <a:xfrm>
            <a:off x="0" y="1"/>
            <a:ext cx="9144000" cy="6858000"/>
          </a:xfrm>
        </p:spPr>
      </p:pic>
      <p:sp>
        <p:nvSpPr>
          <p:cNvPr id="9" name="Rectangle 8"/>
          <p:cNvSpPr/>
          <p:nvPr/>
        </p:nvSpPr>
        <p:spPr>
          <a:xfrm>
            <a:off x="5286380" y="5357826"/>
            <a:ext cx="2759939" cy="1214446"/>
          </a:xfrm>
          <a:prstGeom prst="rect">
            <a:avLst/>
          </a:prstGeom>
          <a:ln w="57150">
            <a:solidFill>
              <a:srgbClr val="FFC000"/>
            </a:solidFill>
            <a:prstDash val="sysDot"/>
          </a:ln>
        </p:spPr>
        <p:style>
          <a:lnRef idx="0">
            <a:scrgbClr r="0" g="0" b="0"/>
          </a:lnRef>
          <a:fillRef idx="0">
            <a:scrgbClr r="0" g="0" b="0"/>
          </a:fillRef>
          <a:effectRef idx="0">
            <a:scrgbClr r="0" g="0" b="0"/>
          </a:effectRef>
          <a:fontRef idx="minor">
            <a:schemeClr val="tx1">
              <a:hueOff val="0"/>
              <a:satOff val="0"/>
              <a:lumOff val="0"/>
              <a:alphaOff val="0"/>
            </a:schemeClr>
          </a:fontRef>
        </p:style>
        <p:txBody>
          <a:bodyPr spcFirstLastPara="0" vert="horz" wrap="square" lIns="300177" tIns="0" rIns="0" bIns="0" numCol="1" spcCol="1270" anchor="t" anchorCtr="0">
            <a:noAutofit/>
          </a:bodyPr>
          <a:lstStyle/>
          <a:p>
            <a:pPr lvl="0" algn="ctr" defTabSz="1244600" rtl="1">
              <a:lnSpc>
                <a:spcPct val="90000"/>
              </a:lnSpc>
              <a:spcBef>
                <a:spcPct val="0"/>
              </a:spcBef>
              <a:spcAft>
                <a:spcPct val="35000"/>
              </a:spcAft>
            </a:pPr>
            <a:r>
              <a:rPr lang="ar-SA" sz="2800" b="1" kern="1200" dirty="0" smtClean="0">
                <a:solidFill>
                  <a:schemeClr val="tx1"/>
                </a:solidFill>
                <a:cs typeface="Traditional Arabic" pitchFamily="2" charset="-78"/>
              </a:rPr>
              <a:t>الهندسة في القرون الوسطى (حوالي القرن 5 والقرن15 ميلادية)</a:t>
            </a:r>
            <a:endParaRPr lang="en-US" sz="2800" b="1" kern="1200" dirty="0">
              <a:solidFill>
                <a:schemeClr val="tx1"/>
              </a:solidFill>
              <a:cs typeface="Traditional Arabic" pitchFamily="2" charset="-78"/>
            </a:endParaRPr>
          </a:p>
        </p:txBody>
      </p:sp>
      <p:sp>
        <p:nvSpPr>
          <p:cNvPr id="10" name="Rectangle 9"/>
          <p:cNvSpPr/>
          <p:nvPr/>
        </p:nvSpPr>
        <p:spPr>
          <a:xfrm>
            <a:off x="0" y="1571612"/>
            <a:ext cx="5143504" cy="3643338"/>
          </a:xfrm>
          <a:prstGeom prst="rect">
            <a:avLst/>
          </a:prstGeom>
          <a:ln w="57150">
            <a:solidFill>
              <a:srgbClr val="FFC000"/>
            </a:solidFill>
            <a:prstDash val="sysDot"/>
          </a:ln>
        </p:spPr>
        <p:style>
          <a:lnRef idx="0">
            <a:scrgbClr r="0" g="0" b="0"/>
          </a:lnRef>
          <a:fillRef idx="0">
            <a:scrgbClr r="0" g="0" b="0"/>
          </a:fillRef>
          <a:effectRef idx="0">
            <a:scrgbClr r="0" g="0" b="0"/>
          </a:effectRef>
          <a:fontRef idx="minor">
            <a:schemeClr val="tx1">
              <a:hueOff val="0"/>
              <a:satOff val="0"/>
              <a:lumOff val="0"/>
              <a:alphaOff val="0"/>
            </a:schemeClr>
          </a:fontRef>
        </p:style>
        <p:txBody>
          <a:bodyPr spcFirstLastPara="0" vert="horz" wrap="square" lIns="300177" tIns="0" rIns="0" bIns="0" numCol="1" spcCol="1270" anchor="t" anchorCtr="0">
            <a:noAutofit/>
          </a:bodyPr>
          <a:lstStyle/>
          <a:p>
            <a:pPr lvl="0" algn="r" defTabSz="1244600" rtl="1">
              <a:lnSpc>
                <a:spcPct val="90000"/>
              </a:lnSpc>
              <a:spcBef>
                <a:spcPct val="0"/>
              </a:spcBef>
              <a:spcAft>
                <a:spcPct val="35000"/>
              </a:spcAft>
            </a:pPr>
            <a:r>
              <a:rPr lang="ar-SA" sz="2800" dirty="0" smtClean="0">
                <a:cs typeface="Traditional Arabic" pitchFamily="2" charset="-78"/>
              </a:rPr>
              <a:t>كما أن الإنشاءات الهندسية لم تكن مجرد وصفات، بل براهين هندسية حقيقية مبررة بتطبيقات عملية. فطوال حقبة الرياضيات العربية الإسلامية، تمت دراسة العديد من مشاكل الإنشاءات الهندسية: فأبو الوفاء (حوالي 940 – 998 ميلادية) مثلا، عمل في العديد من الإنشاءات مستعملا المسطرة والمدور. وكانت له طرق خاصة ومبتكرة </a:t>
            </a:r>
            <a:r>
              <a:rPr lang="ar-SA" sz="2400" dirty="0" smtClean="0">
                <a:cs typeface="Traditional Arabic" pitchFamily="2" charset="-78"/>
              </a:rPr>
              <a:t>لكيفية</a:t>
            </a:r>
            <a:r>
              <a:rPr lang="ar-SA" sz="2800" dirty="0" smtClean="0">
                <a:cs typeface="Traditional Arabic" pitchFamily="2" charset="-78"/>
              </a:rPr>
              <a:t> الرسم واستعمال الآلات. كما أن البيروني (حوالي 973 – 1048 ميلادية) حذا حذوه كذلك. </a:t>
            </a:r>
            <a:br>
              <a:rPr lang="ar-SA" sz="2800" dirty="0" smtClean="0">
                <a:cs typeface="Traditional Arabic" pitchFamily="2" charset="-78"/>
              </a:rPr>
            </a:br>
            <a:endParaRPr lang="en-US" sz="2800" kern="1200" dirty="0">
              <a:solidFill>
                <a:schemeClr val="tx1"/>
              </a:solidFill>
              <a:cs typeface="Traditional Arabic" pitchFamily="2" charset="-78"/>
            </a:endParaRPr>
          </a:p>
        </p:txBody>
      </p:sp>
      <p:grpSp>
        <p:nvGrpSpPr>
          <p:cNvPr id="6" name="Group 5"/>
          <p:cNvGrpSpPr/>
          <p:nvPr/>
        </p:nvGrpSpPr>
        <p:grpSpPr>
          <a:xfrm>
            <a:off x="357158" y="5929330"/>
            <a:ext cx="857256" cy="714380"/>
            <a:chOff x="357158" y="5929330"/>
            <a:chExt cx="857256" cy="714380"/>
          </a:xfrm>
        </p:grpSpPr>
        <p:sp>
          <p:nvSpPr>
            <p:cNvPr id="7" name="Notched Right Arrow 6"/>
            <p:cNvSpPr/>
            <p:nvPr/>
          </p:nvSpPr>
          <p:spPr>
            <a:xfrm rot="10800000">
              <a:off x="357158" y="5929330"/>
              <a:ext cx="857256" cy="714380"/>
            </a:xfrm>
            <a:prstGeom prst="notchedRightArrow">
              <a:avLst/>
            </a:prstGeom>
            <a:noFill/>
            <a:ln w="38100">
              <a:solidFill>
                <a:srgbClr val="FFC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TextBox 7">
              <a:hlinkClick r:id="rId3" action="ppaction://hlinksldjump"/>
            </p:cNvPr>
            <p:cNvSpPr txBox="1"/>
            <p:nvPr/>
          </p:nvSpPr>
          <p:spPr>
            <a:xfrm>
              <a:off x="571472" y="6000768"/>
              <a:ext cx="571504" cy="461665"/>
            </a:xfrm>
            <a:prstGeom prst="rect">
              <a:avLst/>
            </a:prstGeom>
            <a:noFill/>
          </p:spPr>
          <p:txBody>
            <a:bodyPr wrap="square" rtlCol="0">
              <a:spAutoFit/>
            </a:bodyPr>
            <a:lstStyle/>
            <a:p>
              <a:r>
                <a:rPr lang="ar-SA" sz="2400" b="1" dirty="0" smtClean="0">
                  <a:cs typeface="Traditional Arabic" pitchFamily="2" charset="-78"/>
                </a:rPr>
                <a:t>يتبع</a:t>
              </a:r>
              <a:endParaRPr lang="en-US" sz="2400" b="1" dirty="0">
                <a:cs typeface="Traditional Arabic" pitchFamily="2" charset="-78"/>
              </a:endParaRPr>
            </a:p>
          </p:txBody>
        </p:sp>
      </p:grpSp>
    </p:spTree>
  </p:cSld>
  <p:clrMapOvr>
    <a:masterClrMapping/>
  </p:clrMapOvr>
  <p:transition advClick="0"/>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Content Placeholder 3" descr="Cedars%20(17).jpg"/>
          <p:cNvPicPr>
            <a:picLocks noGrp="1" noChangeAspect="1"/>
          </p:cNvPicPr>
          <p:nvPr>
            <p:ph idx="1"/>
          </p:nvPr>
        </p:nvPicPr>
        <p:blipFill>
          <a:blip r:embed="rId2"/>
          <a:stretch>
            <a:fillRect/>
          </a:stretch>
        </p:blipFill>
        <p:spPr>
          <a:xfrm>
            <a:off x="0" y="1"/>
            <a:ext cx="9144000" cy="6858000"/>
          </a:xfrm>
        </p:spPr>
      </p:pic>
      <p:sp>
        <p:nvSpPr>
          <p:cNvPr id="9" name="Rectangle 8"/>
          <p:cNvSpPr/>
          <p:nvPr/>
        </p:nvSpPr>
        <p:spPr>
          <a:xfrm>
            <a:off x="5286380" y="5357826"/>
            <a:ext cx="2759939" cy="1214446"/>
          </a:xfrm>
          <a:prstGeom prst="rect">
            <a:avLst/>
          </a:prstGeom>
          <a:ln w="57150">
            <a:solidFill>
              <a:srgbClr val="FFC000"/>
            </a:solidFill>
            <a:prstDash val="sysDot"/>
          </a:ln>
        </p:spPr>
        <p:style>
          <a:lnRef idx="0">
            <a:scrgbClr r="0" g="0" b="0"/>
          </a:lnRef>
          <a:fillRef idx="0">
            <a:scrgbClr r="0" g="0" b="0"/>
          </a:fillRef>
          <a:effectRef idx="0">
            <a:scrgbClr r="0" g="0" b="0"/>
          </a:effectRef>
          <a:fontRef idx="minor">
            <a:schemeClr val="tx1">
              <a:hueOff val="0"/>
              <a:satOff val="0"/>
              <a:lumOff val="0"/>
              <a:alphaOff val="0"/>
            </a:schemeClr>
          </a:fontRef>
        </p:style>
        <p:txBody>
          <a:bodyPr spcFirstLastPara="0" vert="horz" wrap="square" lIns="300177" tIns="0" rIns="0" bIns="0" numCol="1" spcCol="1270" anchor="t" anchorCtr="0">
            <a:noAutofit/>
          </a:bodyPr>
          <a:lstStyle/>
          <a:p>
            <a:pPr lvl="0" algn="ctr" defTabSz="1244600" rtl="1">
              <a:lnSpc>
                <a:spcPct val="90000"/>
              </a:lnSpc>
              <a:spcBef>
                <a:spcPct val="0"/>
              </a:spcBef>
              <a:spcAft>
                <a:spcPct val="35000"/>
              </a:spcAft>
            </a:pPr>
            <a:r>
              <a:rPr lang="ar-SA" sz="2800" b="1" kern="1200" dirty="0" smtClean="0">
                <a:solidFill>
                  <a:schemeClr val="tx1"/>
                </a:solidFill>
                <a:cs typeface="Traditional Arabic" pitchFamily="2" charset="-78"/>
              </a:rPr>
              <a:t>الهندسة في القرون الوسطى (حوالي القرن 5 والقرن15 ميلادية)</a:t>
            </a:r>
            <a:endParaRPr lang="en-US" sz="2800" b="1" kern="1200" dirty="0">
              <a:solidFill>
                <a:schemeClr val="tx1"/>
              </a:solidFill>
              <a:cs typeface="Traditional Arabic" pitchFamily="2" charset="-78"/>
            </a:endParaRPr>
          </a:p>
        </p:txBody>
      </p:sp>
      <p:sp>
        <p:nvSpPr>
          <p:cNvPr id="10" name="Rectangle 9"/>
          <p:cNvSpPr/>
          <p:nvPr/>
        </p:nvSpPr>
        <p:spPr>
          <a:xfrm>
            <a:off x="0" y="1357298"/>
            <a:ext cx="5143504" cy="3857652"/>
          </a:xfrm>
          <a:prstGeom prst="rect">
            <a:avLst/>
          </a:prstGeom>
          <a:ln w="57150">
            <a:solidFill>
              <a:srgbClr val="FFC000"/>
            </a:solidFill>
            <a:prstDash val="sysDot"/>
          </a:ln>
        </p:spPr>
        <p:style>
          <a:lnRef idx="0">
            <a:scrgbClr r="0" g="0" b="0"/>
          </a:lnRef>
          <a:fillRef idx="0">
            <a:scrgbClr r="0" g="0" b="0"/>
          </a:fillRef>
          <a:effectRef idx="0">
            <a:scrgbClr r="0" g="0" b="0"/>
          </a:effectRef>
          <a:fontRef idx="minor">
            <a:schemeClr val="tx1">
              <a:hueOff val="0"/>
              <a:satOff val="0"/>
              <a:lumOff val="0"/>
              <a:alphaOff val="0"/>
            </a:schemeClr>
          </a:fontRef>
        </p:style>
        <p:txBody>
          <a:bodyPr spcFirstLastPara="0" vert="horz" wrap="square" lIns="300177" tIns="0" rIns="0" bIns="0" numCol="1" spcCol="1270" anchor="t" anchorCtr="0">
            <a:noAutofit/>
          </a:bodyPr>
          <a:lstStyle/>
          <a:p>
            <a:pPr lvl="0" algn="r" defTabSz="1244600" rtl="1">
              <a:lnSpc>
                <a:spcPct val="90000"/>
              </a:lnSpc>
              <a:spcBef>
                <a:spcPct val="0"/>
              </a:spcBef>
              <a:spcAft>
                <a:spcPct val="35000"/>
              </a:spcAft>
            </a:pPr>
            <a:r>
              <a:rPr lang="ar-SA" sz="2800" dirty="0" smtClean="0">
                <a:cs typeface="Traditional Arabic" pitchFamily="2" charset="-78"/>
              </a:rPr>
              <a:t>إن دراسة المثلث المستوي والمثلث الكروي هي في قلب الرياضيات العربة الإسلامية. كما أن حساب المثلثات قد تطور تبعا لاحتياجات علم الفلك. </a:t>
            </a:r>
            <a:br>
              <a:rPr lang="ar-SA" sz="2800" dirty="0" smtClean="0">
                <a:cs typeface="Traditional Arabic" pitchFamily="2" charset="-78"/>
              </a:rPr>
            </a:br>
            <a:r>
              <a:rPr lang="ar-SA" sz="2800" dirty="0" smtClean="0">
                <a:cs typeface="Traditional Arabic" pitchFamily="2" charset="-78"/>
              </a:rPr>
              <a:t>دخلت علوم العرب المسلمين إلى أوروبا في نهاية القرن 10 ميلادية. وابتداء من القرن 13 ميلادية ظهرت النصوص العربية المترجمة خاصة ما يتعلق بالجبر وحساب المثلثات. وفي نهاية القرون المتوسطة، أخذت الهندسة توجهات جديدة بفضل اكتشاف مبادئ الهندسة </a:t>
            </a:r>
            <a:r>
              <a:rPr lang="ar-SA" sz="2800" dirty="0" err="1" smtClean="0">
                <a:cs typeface="Traditional Arabic" pitchFamily="2" charset="-78"/>
              </a:rPr>
              <a:t>الإسقاطية</a:t>
            </a:r>
            <a:r>
              <a:rPr lang="ar-SA" sz="2800" dirty="0" smtClean="0">
                <a:cs typeface="Traditional Arabic" pitchFamily="2" charset="-78"/>
              </a:rPr>
              <a:t> </a:t>
            </a:r>
            <a:r>
              <a:rPr lang="ar-SA" sz="2800" dirty="0" smtClean="0">
                <a:cs typeface="Traditional Arabic" pitchFamily="2" charset="-78"/>
              </a:rPr>
              <a:t>والهندسة الوصفية،وبفضل ظهور الهندسة التحليلية.</a:t>
            </a:r>
            <a:endParaRPr lang="en-US" sz="2800" b="1" kern="1200" dirty="0">
              <a:solidFill>
                <a:schemeClr val="tx1"/>
              </a:solidFill>
              <a:cs typeface="Traditional Arabic" pitchFamily="2" charset="-78"/>
            </a:endParaRPr>
          </a:p>
        </p:txBody>
      </p:sp>
      <p:sp>
        <p:nvSpPr>
          <p:cNvPr id="6" name="Action Button: Custom 5">
            <a:hlinkClick r:id="rId3" action="ppaction://hlinksldjump" highlightClick="1"/>
          </p:cNvPr>
          <p:cNvSpPr/>
          <p:nvPr/>
        </p:nvSpPr>
        <p:spPr>
          <a:xfrm>
            <a:off x="357158" y="6000768"/>
            <a:ext cx="1357322" cy="571504"/>
          </a:xfrm>
          <a:prstGeom prst="actionButtonBlank">
            <a:avLst/>
          </a:prstGeom>
          <a:noFill/>
          <a:ln w="38100">
            <a:solidFill>
              <a:srgbClr val="FFC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SA" dirty="0" smtClean="0">
                <a:cs typeface="Traditional Arabic" pitchFamily="2" charset="-78"/>
                <a:hlinkClick r:id="rId3" action="ppaction://hlinksldjump"/>
              </a:rPr>
              <a:t>للرجوع إلى الشريحة السابقة</a:t>
            </a:r>
            <a:endParaRPr lang="en-US" dirty="0">
              <a:cs typeface="Traditional Arabic" pitchFamily="2" charset="-78"/>
            </a:endParaRPr>
          </a:p>
        </p:txBody>
      </p:sp>
    </p:spTree>
  </p:cSld>
  <p:clrMapOvr>
    <a:masterClrMapping/>
  </p:clrMapOvr>
  <p:transition advClick="0"/>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9" name="Picture 8" descr="96.jpg"/>
          <p:cNvPicPr>
            <a:picLocks noChangeAspect="1"/>
          </p:cNvPicPr>
          <p:nvPr/>
        </p:nvPicPr>
        <p:blipFill>
          <a:blip r:embed="rId2"/>
          <a:stretch>
            <a:fillRect/>
          </a:stretch>
        </p:blipFill>
        <p:spPr>
          <a:xfrm>
            <a:off x="0" y="1"/>
            <a:ext cx="9144000" cy="6858000"/>
          </a:xfrm>
          <a:prstGeom prst="rect">
            <a:avLst/>
          </a:prstGeom>
        </p:spPr>
      </p:pic>
      <p:sp>
        <p:nvSpPr>
          <p:cNvPr id="11" name="TextBox 10"/>
          <p:cNvSpPr txBox="1"/>
          <p:nvPr/>
        </p:nvSpPr>
        <p:spPr>
          <a:xfrm>
            <a:off x="7358082" y="3000372"/>
            <a:ext cx="1571636" cy="584775"/>
          </a:xfrm>
          <a:prstGeom prst="rect">
            <a:avLst/>
          </a:prstGeom>
          <a:noFill/>
        </p:spPr>
        <p:txBody>
          <a:bodyPr wrap="square" rtlCol="0">
            <a:spAutoFit/>
          </a:bodyPr>
          <a:lstStyle/>
          <a:p>
            <a:pPr algn="ctr" rtl="1"/>
            <a:r>
              <a:rPr lang="ar-SA" sz="3200" dirty="0" smtClean="0">
                <a:solidFill>
                  <a:schemeClr val="accent4">
                    <a:lumMod val="20000"/>
                    <a:lumOff val="80000"/>
                  </a:schemeClr>
                </a:solidFill>
                <a:cs typeface="Andalus" pitchFamily="2" charset="-78"/>
              </a:rPr>
              <a:t>الأدوات</a:t>
            </a:r>
            <a:endParaRPr lang="en-US" sz="3200" dirty="0">
              <a:solidFill>
                <a:schemeClr val="accent4">
                  <a:lumMod val="20000"/>
                  <a:lumOff val="80000"/>
                </a:schemeClr>
              </a:solidFill>
              <a:cs typeface="Andalus" pitchFamily="2" charset="-78"/>
            </a:endParaRPr>
          </a:p>
        </p:txBody>
      </p:sp>
      <p:sp>
        <p:nvSpPr>
          <p:cNvPr id="12" name="TextBox 11"/>
          <p:cNvSpPr txBox="1"/>
          <p:nvPr/>
        </p:nvSpPr>
        <p:spPr>
          <a:xfrm>
            <a:off x="6858016" y="4143380"/>
            <a:ext cx="1571636" cy="584775"/>
          </a:xfrm>
          <a:prstGeom prst="rect">
            <a:avLst/>
          </a:prstGeom>
          <a:noFill/>
        </p:spPr>
        <p:txBody>
          <a:bodyPr wrap="square" rtlCol="0">
            <a:spAutoFit/>
          </a:bodyPr>
          <a:lstStyle/>
          <a:p>
            <a:pPr algn="ctr" rtl="1"/>
            <a:r>
              <a:rPr lang="ar-SA" sz="3200" dirty="0" smtClean="0">
                <a:solidFill>
                  <a:schemeClr val="accent4">
                    <a:lumMod val="20000"/>
                    <a:lumOff val="80000"/>
                  </a:schemeClr>
                </a:solidFill>
                <a:cs typeface="Andalus" pitchFamily="2" charset="-78"/>
              </a:rPr>
              <a:t>الهندسية</a:t>
            </a:r>
            <a:endParaRPr lang="en-US" sz="3200" dirty="0">
              <a:solidFill>
                <a:schemeClr val="accent4">
                  <a:lumMod val="20000"/>
                  <a:lumOff val="80000"/>
                </a:schemeClr>
              </a:solidFill>
              <a:cs typeface="Andalus" pitchFamily="2" charset="-78"/>
            </a:endParaRPr>
          </a:p>
        </p:txBody>
      </p:sp>
      <p:sp>
        <p:nvSpPr>
          <p:cNvPr id="16" name="TextBox 15"/>
          <p:cNvSpPr txBox="1"/>
          <p:nvPr/>
        </p:nvSpPr>
        <p:spPr>
          <a:xfrm>
            <a:off x="5786446" y="5214950"/>
            <a:ext cx="1571636" cy="584775"/>
          </a:xfrm>
          <a:prstGeom prst="rect">
            <a:avLst/>
          </a:prstGeom>
          <a:noFill/>
        </p:spPr>
        <p:txBody>
          <a:bodyPr wrap="square" rtlCol="0">
            <a:spAutoFit/>
          </a:bodyPr>
          <a:lstStyle/>
          <a:p>
            <a:pPr algn="ctr" rtl="1"/>
            <a:r>
              <a:rPr lang="ar-SA" sz="3200" dirty="0" smtClean="0">
                <a:solidFill>
                  <a:schemeClr val="accent4">
                    <a:lumMod val="20000"/>
                    <a:lumOff val="80000"/>
                  </a:schemeClr>
                </a:solidFill>
                <a:cs typeface="Andalus" pitchFamily="2" charset="-78"/>
              </a:rPr>
              <a:t>لرسم</a:t>
            </a:r>
            <a:endParaRPr lang="en-US" sz="3200" dirty="0">
              <a:solidFill>
                <a:schemeClr val="accent4">
                  <a:lumMod val="20000"/>
                  <a:lumOff val="80000"/>
                </a:schemeClr>
              </a:solidFill>
              <a:cs typeface="Andalus" pitchFamily="2" charset="-78"/>
            </a:endParaRPr>
          </a:p>
        </p:txBody>
      </p:sp>
      <p:sp>
        <p:nvSpPr>
          <p:cNvPr id="17" name="TextBox 16"/>
          <p:cNvSpPr txBox="1"/>
          <p:nvPr/>
        </p:nvSpPr>
        <p:spPr>
          <a:xfrm>
            <a:off x="4143372" y="5357826"/>
            <a:ext cx="1571636" cy="584775"/>
          </a:xfrm>
          <a:prstGeom prst="rect">
            <a:avLst/>
          </a:prstGeom>
          <a:noFill/>
        </p:spPr>
        <p:txBody>
          <a:bodyPr wrap="square" rtlCol="0">
            <a:spAutoFit/>
          </a:bodyPr>
          <a:lstStyle/>
          <a:p>
            <a:pPr algn="ctr" rtl="1"/>
            <a:r>
              <a:rPr lang="ar-SA" sz="3200" dirty="0" smtClean="0">
                <a:solidFill>
                  <a:schemeClr val="accent4">
                    <a:lumMod val="20000"/>
                    <a:lumOff val="80000"/>
                  </a:schemeClr>
                </a:solidFill>
                <a:cs typeface="Andalus" pitchFamily="2" charset="-78"/>
              </a:rPr>
              <a:t>الأشكال</a:t>
            </a:r>
            <a:endParaRPr lang="en-US" sz="3200" dirty="0">
              <a:solidFill>
                <a:schemeClr val="accent4">
                  <a:lumMod val="20000"/>
                  <a:lumOff val="80000"/>
                </a:schemeClr>
              </a:solidFill>
              <a:cs typeface="Andalus" pitchFamily="2" charset="-78"/>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Content Placeholder 3" descr="3D14.jpg"/>
          <p:cNvPicPr>
            <a:picLocks noGrp="1" noChangeAspect="1"/>
          </p:cNvPicPr>
          <p:nvPr>
            <p:ph idx="1"/>
          </p:nvPr>
        </p:nvPicPr>
        <p:blipFill>
          <a:blip r:embed="rId2"/>
          <a:stretch>
            <a:fillRect/>
          </a:stretch>
        </p:blipFill>
        <p:spPr>
          <a:xfrm>
            <a:off x="0" y="-1"/>
            <a:ext cx="9144000" cy="6858001"/>
          </a:xfrm>
        </p:spPr>
      </p:pic>
      <p:sp>
        <p:nvSpPr>
          <p:cNvPr id="7" name="TextBox 6"/>
          <p:cNvSpPr txBox="1"/>
          <p:nvPr/>
        </p:nvSpPr>
        <p:spPr>
          <a:xfrm>
            <a:off x="3643306" y="642918"/>
            <a:ext cx="4714908" cy="3539430"/>
          </a:xfrm>
          <a:prstGeom prst="rect">
            <a:avLst/>
          </a:prstGeom>
          <a:noFill/>
          <a:ln w="57150">
            <a:solidFill>
              <a:schemeClr val="accent3">
                <a:lumMod val="50000"/>
              </a:schemeClr>
            </a:solidFill>
          </a:ln>
        </p:spPr>
        <p:txBody>
          <a:bodyPr wrap="square" rtlCol="0">
            <a:spAutoFit/>
          </a:bodyPr>
          <a:lstStyle/>
          <a:p>
            <a:pPr algn="r" rtl="1"/>
            <a:r>
              <a:rPr lang="ar-SA" sz="3200" dirty="0" smtClean="0">
                <a:solidFill>
                  <a:schemeClr val="accent4">
                    <a:lumMod val="20000"/>
                    <a:lumOff val="80000"/>
                  </a:schemeClr>
                </a:solidFill>
                <a:cs typeface="Traditional Arabic" pitchFamily="2" charset="-78"/>
              </a:rPr>
              <a:t>للأدوات الهندسية </a:t>
            </a:r>
            <a:r>
              <a:rPr lang="ar-SA" sz="3200" dirty="0" smtClean="0">
                <a:solidFill>
                  <a:schemeClr val="accent4">
                    <a:lumMod val="20000"/>
                    <a:lumOff val="80000"/>
                  </a:schemeClr>
                </a:solidFill>
                <a:cs typeface="Traditional Arabic" pitchFamily="2" charset="-78"/>
              </a:rPr>
              <a:t>أ</a:t>
            </a:r>
            <a:r>
              <a:rPr lang="ar-SA" sz="3200" dirty="0" smtClean="0">
                <a:solidFill>
                  <a:schemeClr val="accent4">
                    <a:lumMod val="20000"/>
                    <a:lumOff val="80000"/>
                  </a:schemeClr>
                </a:solidFill>
                <a:cs typeface="Traditional Arabic" pitchFamily="2" charset="-78"/>
              </a:rPr>
              <a:t>همية كبرى في رسم الأشكال.</a:t>
            </a:r>
          </a:p>
          <a:p>
            <a:pPr algn="r" rtl="1"/>
            <a:r>
              <a:rPr lang="ar-SA" sz="3200" dirty="0" smtClean="0">
                <a:solidFill>
                  <a:schemeClr val="accent4">
                    <a:lumMod val="20000"/>
                    <a:lumOff val="80000"/>
                  </a:schemeClr>
                </a:solidFill>
                <a:cs typeface="Traditional Arabic" pitchFamily="2" charset="-78"/>
              </a:rPr>
              <a:t>فحتى القدماء استعملوا هذه الأدوات بشتى أشكالها وأنواعها لرسم الأشكال الهندسية كما ولاستخدامات </a:t>
            </a:r>
            <a:r>
              <a:rPr lang="ar-SA" sz="3200" dirty="0" smtClean="0">
                <a:solidFill>
                  <a:schemeClr val="accent4">
                    <a:lumMod val="20000"/>
                    <a:lumOff val="80000"/>
                  </a:schemeClr>
                </a:solidFill>
                <a:cs typeface="Traditional Arabic" pitchFamily="2" charset="-78"/>
              </a:rPr>
              <a:t>أ</a:t>
            </a:r>
            <a:r>
              <a:rPr lang="ar-SA" sz="3200" dirty="0" smtClean="0">
                <a:solidFill>
                  <a:schemeClr val="accent4">
                    <a:lumMod val="20000"/>
                    <a:lumOff val="80000"/>
                  </a:schemeClr>
                </a:solidFill>
                <a:cs typeface="Traditional Arabic" pitchFamily="2" charset="-78"/>
              </a:rPr>
              <a:t>خرى.</a:t>
            </a:r>
          </a:p>
          <a:p>
            <a:pPr algn="r" rtl="1"/>
            <a:r>
              <a:rPr lang="ar-SA" sz="3200" dirty="0" smtClean="0">
                <a:solidFill>
                  <a:schemeClr val="accent4">
                    <a:lumMod val="20000"/>
                    <a:lumOff val="80000"/>
                  </a:schemeClr>
                </a:solidFill>
                <a:cs typeface="Traditional Arabic" pitchFamily="2" charset="-78"/>
              </a:rPr>
              <a:t>وسوف أتطرق إلى بعضا من هذه الأدوات في مشروعي الصغير هذا...</a:t>
            </a:r>
            <a:endParaRPr lang="en-US" sz="3200" dirty="0">
              <a:solidFill>
                <a:schemeClr val="accent4">
                  <a:lumMod val="20000"/>
                  <a:lumOff val="80000"/>
                </a:schemeClr>
              </a:solidFill>
              <a:cs typeface="Traditional Arabic" pitchFamily="2" charset="-78"/>
            </a:endParaRPr>
          </a:p>
        </p:txBody>
      </p:sp>
      <p:grpSp>
        <p:nvGrpSpPr>
          <p:cNvPr id="30" name="Group 29"/>
          <p:cNvGrpSpPr/>
          <p:nvPr/>
        </p:nvGrpSpPr>
        <p:grpSpPr>
          <a:xfrm>
            <a:off x="1214414" y="1357298"/>
            <a:ext cx="1214446" cy="785818"/>
            <a:chOff x="1071538" y="2357430"/>
            <a:chExt cx="1214446" cy="785818"/>
          </a:xfrm>
        </p:grpSpPr>
        <p:sp>
          <p:nvSpPr>
            <p:cNvPr id="28" name="TextBox 27"/>
            <p:cNvSpPr txBox="1"/>
            <p:nvPr/>
          </p:nvSpPr>
          <p:spPr>
            <a:xfrm>
              <a:off x="1142976" y="2428868"/>
              <a:ext cx="1071570" cy="584775"/>
            </a:xfrm>
            <a:prstGeom prst="rect">
              <a:avLst/>
            </a:prstGeom>
            <a:noFill/>
            <a:ln w="38100">
              <a:solidFill>
                <a:schemeClr val="accent3">
                  <a:lumMod val="50000"/>
                </a:schemeClr>
              </a:solidFill>
            </a:ln>
          </p:spPr>
          <p:txBody>
            <a:bodyPr wrap="square" rtlCol="0">
              <a:spAutoFit/>
            </a:bodyPr>
            <a:lstStyle/>
            <a:p>
              <a:pPr algn="ctr" rtl="1"/>
              <a:r>
                <a:rPr lang="ar-SA" sz="3200" b="1" dirty="0" smtClean="0">
                  <a:solidFill>
                    <a:schemeClr val="accent4">
                      <a:lumMod val="20000"/>
                      <a:lumOff val="80000"/>
                    </a:schemeClr>
                  </a:solidFill>
                  <a:cs typeface="Traditional Arabic" pitchFamily="2" charset="-78"/>
                  <a:hlinkClick r:id="rId3" action="ppaction://hlinksldjump"/>
                </a:rPr>
                <a:t>الفرجار</a:t>
              </a:r>
              <a:endParaRPr lang="en-US" b="1" dirty="0">
                <a:solidFill>
                  <a:schemeClr val="accent4">
                    <a:lumMod val="20000"/>
                    <a:lumOff val="80000"/>
                  </a:schemeClr>
                </a:solidFill>
                <a:cs typeface="Traditional Arabic" pitchFamily="2" charset="-78"/>
              </a:endParaRPr>
            </a:p>
          </p:txBody>
        </p:sp>
        <p:sp>
          <p:nvSpPr>
            <p:cNvPr id="29" name="Rounded Rectangle 28"/>
            <p:cNvSpPr/>
            <p:nvPr/>
          </p:nvSpPr>
          <p:spPr>
            <a:xfrm>
              <a:off x="1071538" y="2357430"/>
              <a:ext cx="1214446" cy="785818"/>
            </a:xfrm>
            <a:prstGeom prst="roundRect">
              <a:avLst/>
            </a:prstGeom>
            <a:noFill/>
            <a:ln>
              <a:solidFill>
                <a:schemeClr val="accent3">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31" name="Group 30"/>
          <p:cNvGrpSpPr/>
          <p:nvPr/>
        </p:nvGrpSpPr>
        <p:grpSpPr>
          <a:xfrm>
            <a:off x="1214414" y="2643182"/>
            <a:ext cx="1214446" cy="785818"/>
            <a:chOff x="1071538" y="2357430"/>
            <a:chExt cx="1214446" cy="785818"/>
          </a:xfrm>
        </p:grpSpPr>
        <p:sp>
          <p:nvSpPr>
            <p:cNvPr id="32" name="TextBox 31"/>
            <p:cNvSpPr txBox="1"/>
            <p:nvPr/>
          </p:nvSpPr>
          <p:spPr>
            <a:xfrm>
              <a:off x="1142976" y="2428868"/>
              <a:ext cx="1071570" cy="584775"/>
            </a:xfrm>
            <a:prstGeom prst="rect">
              <a:avLst/>
            </a:prstGeom>
            <a:noFill/>
            <a:ln w="38100">
              <a:solidFill>
                <a:schemeClr val="accent3">
                  <a:lumMod val="50000"/>
                </a:schemeClr>
              </a:solidFill>
            </a:ln>
          </p:spPr>
          <p:txBody>
            <a:bodyPr wrap="square" rtlCol="0">
              <a:spAutoFit/>
            </a:bodyPr>
            <a:lstStyle/>
            <a:p>
              <a:pPr algn="ctr" rtl="1"/>
              <a:r>
                <a:rPr lang="ar-SA" sz="3200" b="1" dirty="0" smtClean="0">
                  <a:solidFill>
                    <a:schemeClr val="accent4">
                      <a:lumMod val="20000"/>
                      <a:lumOff val="80000"/>
                    </a:schemeClr>
                  </a:solidFill>
                  <a:cs typeface="Traditional Arabic" pitchFamily="2" charset="-78"/>
                  <a:hlinkClick r:id="rId4" action="ppaction://hlinksldjump"/>
                </a:rPr>
                <a:t>المنقلة</a:t>
              </a:r>
              <a:endParaRPr lang="en-US" b="1" dirty="0">
                <a:solidFill>
                  <a:schemeClr val="accent4">
                    <a:lumMod val="20000"/>
                    <a:lumOff val="80000"/>
                  </a:schemeClr>
                </a:solidFill>
                <a:cs typeface="Traditional Arabic" pitchFamily="2" charset="-78"/>
              </a:endParaRPr>
            </a:p>
          </p:txBody>
        </p:sp>
        <p:sp>
          <p:nvSpPr>
            <p:cNvPr id="33" name="Rounded Rectangle 32"/>
            <p:cNvSpPr/>
            <p:nvPr/>
          </p:nvSpPr>
          <p:spPr>
            <a:xfrm>
              <a:off x="1071538" y="2357430"/>
              <a:ext cx="1214446" cy="785818"/>
            </a:xfrm>
            <a:prstGeom prst="roundRect">
              <a:avLst/>
            </a:prstGeom>
            <a:noFill/>
            <a:ln>
              <a:solidFill>
                <a:schemeClr val="accent3">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34" name="Group 33"/>
          <p:cNvGrpSpPr/>
          <p:nvPr/>
        </p:nvGrpSpPr>
        <p:grpSpPr>
          <a:xfrm>
            <a:off x="1214414" y="3929066"/>
            <a:ext cx="1214446" cy="785818"/>
            <a:chOff x="1071538" y="2357430"/>
            <a:chExt cx="1214446" cy="785818"/>
          </a:xfrm>
        </p:grpSpPr>
        <p:sp>
          <p:nvSpPr>
            <p:cNvPr id="35" name="TextBox 34"/>
            <p:cNvSpPr txBox="1"/>
            <p:nvPr/>
          </p:nvSpPr>
          <p:spPr>
            <a:xfrm>
              <a:off x="1142976" y="2428868"/>
              <a:ext cx="1071570" cy="584775"/>
            </a:xfrm>
            <a:prstGeom prst="rect">
              <a:avLst/>
            </a:prstGeom>
            <a:noFill/>
            <a:ln w="38100">
              <a:solidFill>
                <a:schemeClr val="accent3">
                  <a:lumMod val="50000"/>
                </a:schemeClr>
              </a:solidFill>
            </a:ln>
          </p:spPr>
          <p:txBody>
            <a:bodyPr wrap="square" rtlCol="0">
              <a:spAutoFit/>
            </a:bodyPr>
            <a:lstStyle/>
            <a:p>
              <a:pPr algn="ctr" rtl="1"/>
              <a:r>
                <a:rPr lang="ar-SA" sz="3200" b="1" dirty="0" smtClean="0">
                  <a:solidFill>
                    <a:schemeClr val="accent4">
                      <a:lumMod val="20000"/>
                      <a:lumOff val="80000"/>
                    </a:schemeClr>
                  </a:solidFill>
                  <a:cs typeface="Traditional Arabic" pitchFamily="2" charset="-78"/>
                  <a:hlinkClick r:id="rId5" action="ppaction://hlinksldjump"/>
                </a:rPr>
                <a:t>المسطرة</a:t>
              </a:r>
              <a:endParaRPr lang="en-US" b="1" dirty="0">
                <a:solidFill>
                  <a:schemeClr val="accent4">
                    <a:lumMod val="20000"/>
                    <a:lumOff val="80000"/>
                  </a:schemeClr>
                </a:solidFill>
                <a:cs typeface="Traditional Arabic" pitchFamily="2" charset="-78"/>
              </a:endParaRPr>
            </a:p>
          </p:txBody>
        </p:sp>
        <p:sp>
          <p:nvSpPr>
            <p:cNvPr id="36" name="Rounded Rectangle 35"/>
            <p:cNvSpPr/>
            <p:nvPr/>
          </p:nvSpPr>
          <p:spPr>
            <a:xfrm>
              <a:off x="1071538" y="2357430"/>
              <a:ext cx="1214446" cy="785818"/>
            </a:xfrm>
            <a:prstGeom prst="roundRect">
              <a:avLst/>
            </a:prstGeom>
            <a:noFill/>
            <a:ln>
              <a:solidFill>
                <a:schemeClr val="accent3">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37" name="Group 36"/>
          <p:cNvGrpSpPr/>
          <p:nvPr/>
        </p:nvGrpSpPr>
        <p:grpSpPr>
          <a:xfrm>
            <a:off x="4714876" y="5286388"/>
            <a:ext cx="3000396" cy="826521"/>
            <a:chOff x="1071538" y="2795058"/>
            <a:chExt cx="1214446" cy="785818"/>
          </a:xfrm>
        </p:grpSpPr>
        <p:sp>
          <p:nvSpPr>
            <p:cNvPr id="38" name="TextBox 37"/>
            <p:cNvSpPr txBox="1"/>
            <p:nvPr/>
          </p:nvSpPr>
          <p:spPr>
            <a:xfrm>
              <a:off x="1098526" y="2889409"/>
              <a:ext cx="1157838" cy="555977"/>
            </a:xfrm>
            <a:prstGeom prst="rect">
              <a:avLst/>
            </a:prstGeom>
            <a:noFill/>
            <a:ln w="38100">
              <a:solidFill>
                <a:schemeClr val="accent3">
                  <a:lumMod val="50000"/>
                </a:schemeClr>
              </a:solidFill>
            </a:ln>
          </p:spPr>
          <p:txBody>
            <a:bodyPr wrap="square" rtlCol="0">
              <a:spAutoFit/>
            </a:bodyPr>
            <a:lstStyle/>
            <a:p>
              <a:pPr algn="ctr" rtl="1"/>
              <a:r>
                <a:rPr lang="ar-SA" sz="3200" b="1" dirty="0" smtClean="0">
                  <a:solidFill>
                    <a:schemeClr val="accent4">
                      <a:lumMod val="20000"/>
                      <a:lumOff val="80000"/>
                    </a:schemeClr>
                  </a:solidFill>
                  <a:cs typeface="Traditional Arabic" pitchFamily="2" charset="-78"/>
                  <a:hlinkClick r:id="rId6" action="ppaction://hlinksldjump"/>
                </a:rPr>
                <a:t>أدوات هندسية </a:t>
              </a:r>
              <a:r>
                <a:rPr lang="ar-SA" sz="3200" b="1" dirty="0" err="1" smtClean="0">
                  <a:solidFill>
                    <a:schemeClr val="accent4">
                      <a:lumMod val="20000"/>
                      <a:lumOff val="80000"/>
                    </a:schemeClr>
                  </a:solidFill>
                  <a:cs typeface="Traditional Arabic" pitchFamily="2" charset="-78"/>
                  <a:hlinkClick r:id="rId6" action="ppaction://hlinksldjump"/>
                </a:rPr>
                <a:t>محوسبة</a:t>
              </a:r>
              <a:endParaRPr lang="en-US" b="1" dirty="0">
                <a:solidFill>
                  <a:schemeClr val="accent4">
                    <a:lumMod val="20000"/>
                    <a:lumOff val="80000"/>
                  </a:schemeClr>
                </a:solidFill>
                <a:cs typeface="Traditional Arabic" pitchFamily="2" charset="-78"/>
              </a:endParaRPr>
            </a:p>
          </p:txBody>
        </p:sp>
        <p:sp>
          <p:nvSpPr>
            <p:cNvPr id="39" name="Rounded Rectangle 38"/>
            <p:cNvSpPr/>
            <p:nvPr/>
          </p:nvSpPr>
          <p:spPr>
            <a:xfrm>
              <a:off x="1071538" y="2795058"/>
              <a:ext cx="1214446" cy="785818"/>
            </a:xfrm>
            <a:prstGeom prst="roundRect">
              <a:avLst/>
            </a:prstGeom>
            <a:noFill/>
            <a:ln>
              <a:solidFill>
                <a:schemeClr val="accent3">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0" name="Action Button: Home 39">
            <a:hlinkClick r:id="rId7" action="ppaction://hlinksldjump" highlightClick="1"/>
          </p:cNvPr>
          <p:cNvSpPr/>
          <p:nvPr/>
        </p:nvSpPr>
        <p:spPr>
          <a:xfrm>
            <a:off x="500034" y="5786454"/>
            <a:ext cx="642942" cy="613788"/>
          </a:xfrm>
          <a:prstGeom prst="actionButtonHome">
            <a:avLst/>
          </a:prstGeom>
          <a:noFill/>
          <a:ln>
            <a:solidFill>
              <a:schemeClr val="accent3">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ransition advClick="0"/>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en-US" dirty="0"/>
          </a:p>
        </p:txBody>
      </p:sp>
      <p:sp>
        <p:nvSpPr>
          <p:cNvPr id="3" name="Subtitle 2"/>
          <p:cNvSpPr>
            <a:spLocks noGrp="1"/>
          </p:cNvSpPr>
          <p:nvPr>
            <p:ph type="subTitle" idx="1"/>
          </p:nvPr>
        </p:nvSpPr>
        <p:spPr/>
        <p:txBody>
          <a:bodyPr/>
          <a:lstStyle/>
          <a:p>
            <a:endParaRPr lang="en-US"/>
          </a:p>
        </p:txBody>
      </p:sp>
      <p:pic>
        <p:nvPicPr>
          <p:cNvPr id="4" name="Picture 3" descr="3d_001.jpg"/>
          <p:cNvPicPr>
            <a:picLocks noChangeAspect="1"/>
          </p:cNvPicPr>
          <p:nvPr/>
        </p:nvPicPr>
        <p:blipFill>
          <a:blip r:embed="rId2"/>
          <a:stretch>
            <a:fillRect/>
          </a:stretch>
        </p:blipFill>
        <p:spPr>
          <a:xfrm>
            <a:off x="0" y="0"/>
            <a:ext cx="9144000" cy="6858000"/>
          </a:xfrm>
          <a:prstGeom prst="rect">
            <a:avLst/>
          </a:prstGeom>
        </p:spPr>
      </p:pic>
      <p:sp>
        <p:nvSpPr>
          <p:cNvPr id="5" name="TextBox 4"/>
          <p:cNvSpPr txBox="1"/>
          <p:nvPr/>
        </p:nvSpPr>
        <p:spPr>
          <a:xfrm>
            <a:off x="6000760" y="1071546"/>
            <a:ext cx="2357454" cy="1200329"/>
          </a:xfrm>
          <a:prstGeom prst="rect">
            <a:avLst/>
          </a:prstGeom>
          <a:noFill/>
          <a:ln w="28575">
            <a:solidFill>
              <a:srgbClr val="C00000"/>
            </a:solidFill>
            <a:prstDash val="sysDash"/>
          </a:ln>
          <a:effectLst>
            <a:glow rad="228600">
              <a:schemeClr val="bg1">
                <a:lumMod val="95000"/>
                <a:alpha val="40000"/>
              </a:schemeClr>
            </a:glow>
          </a:effectLst>
          <a:scene3d>
            <a:camera prst="perspectiveHeroicExtremeLeftFacing"/>
            <a:lightRig rig="threePt" dir="t"/>
          </a:scene3d>
        </p:spPr>
        <p:txBody>
          <a:bodyPr wrap="square" rtlCol="0">
            <a:spAutoFit/>
          </a:bodyPr>
          <a:lstStyle/>
          <a:p>
            <a:pPr algn="ctr" rtl="1"/>
            <a:r>
              <a:rPr lang="ar-SA" sz="3600" dirty="0" smtClean="0">
                <a:cs typeface="Andalus" pitchFamily="2" charset="-78"/>
                <a:hlinkClick r:id="rId3" action="ppaction://hlinksldjump"/>
              </a:rPr>
              <a:t>الهندسة على مر العصور</a:t>
            </a:r>
            <a:endParaRPr lang="en-US" sz="3600" dirty="0">
              <a:cs typeface="Andalus" pitchFamily="2" charset="-78"/>
            </a:endParaRPr>
          </a:p>
        </p:txBody>
      </p:sp>
      <p:sp>
        <p:nvSpPr>
          <p:cNvPr id="6" name="TextBox 5"/>
          <p:cNvSpPr txBox="1"/>
          <p:nvPr/>
        </p:nvSpPr>
        <p:spPr>
          <a:xfrm>
            <a:off x="571472" y="1071546"/>
            <a:ext cx="2786082" cy="1200329"/>
          </a:xfrm>
          <a:prstGeom prst="rect">
            <a:avLst/>
          </a:prstGeom>
          <a:noFill/>
          <a:ln w="28575">
            <a:solidFill>
              <a:srgbClr val="C00000"/>
            </a:solidFill>
            <a:prstDash val="sysDash"/>
          </a:ln>
          <a:effectLst>
            <a:glow rad="228600">
              <a:schemeClr val="bg1">
                <a:lumMod val="95000"/>
                <a:alpha val="40000"/>
              </a:schemeClr>
            </a:glow>
          </a:effectLst>
          <a:scene3d>
            <a:camera prst="perspectiveContrastingRightFacing"/>
            <a:lightRig rig="threePt" dir="t"/>
          </a:scene3d>
        </p:spPr>
        <p:txBody>
          <a:bodyPr wrap="square" rtlCol="0">
            <a:spAutoFit/>
          </a:bodyPr>
          <a:lstStyle/>
          <a:p>
            <a:pPr algn="ctr" rtl="1"/>
            <a:r>
              <a:rPr lang="ar-SA" sz="3600" dirty="0" smtClean="0">
                <a:cs typeface="Andalus" pitchFamily="2" charset="-78"/>
                <a:hlinkClick r:id="rId4" action="ppaction://hlinksldjump"/>
              </a:rPr>
              <a:t>بعض الإنشاءات الهندسية الأساسية</a:t>
            </a:r>
            <a:endParaRPr lang="en-US" sz="3600" dirty="0">
              <a:cs typeface="Andalus" pitchFamily="2" charset="-78"/>
            </a:endParaRPr>
          </a:p>
        </p:txBody>
      </p:sp>
      <p:sp>
        <p:nvSpPr>
          <p:cNvPr id="7" name="TextBox 6"/>
          <p:cNvSpPr txBox="1"/>
          <p:nvPr/>
        </p:nvSpPr>
        <p:spPr>
          <a:xfrm>
            <a:off x="3357554" y="4786322"/>
            <a:ext cx="2357454" cy="1200329"/>
          </a:xfrm>
          <a:prstGeom prst="rect">
            <a:avLst/>
          </a:prstGeom>
          <a:noFill/>
          <a:ln w="28575">
            <a:solidFill>
              <a:srgbClr val="C00000"/>
            </a:solidFill>
            <a:prstDash val="sysDash"/>
          </a:ln>
          <a:effectLst>
            <a:glow rad="228600">
              <a:schemeClr val="bg1">
                <a:lumMod val="95000"/>
                <a:alpha val="40000"/>
              </a:schemeClr>
            </a:glow>
          </a:effectLst>
          <a:scene3d>
            <a:camera prst="perspectiveRelaxedModerately"/>
            <a:lightRig rig="threePt" dir="t"/>
          </a:scene3d>
        </p:spPr>
        <p:txBody>
          <a:bodyPr wrap="square" rtlCol="0">
            <a:spAutoFit/>
          </a:bodyPr>
          <a:lstStyle/>
          <a:p>
            <a:pPr algn="ctr" rtl="1"/>
            <a:r>
              <a:rPr lang="ar-SA" sz="3600" dirty="0" smtClean="0">
                <a:cs typeface="Andalus" pitchFamily="2" charset="-78"/>
                <a:hlinkClick r:id="rId5" action="ppaction://hlinksldjump"/>
              </a:rPr>
              <a:t>الأدوات الهندسية</a:t>
            </a:r>
            <a:endParaRPr lang="en-US" sz="3600" dirty="0">
              <a:cs typeface="Andalus" pitchFamily="2" charset="-78"/>
            </a:endParaRPr>
          </a:p>
        </p:txBody>
      </p:sp>
      <p:sp>
        <p:nvSpPr>
          <p:cNvPr id="9" name="TextBox 8"/>
          <p:cNvSpPr txBox="1"/>
          <p:nvPr/>
        </p:nvSpPr>
        <p:spPr>
          <a:xfrm>
            <a:off x="285720" y="6143644"/>
            <a:ext cx="714380" cy="338554"/>
          </a:xfrm>
          <a:prstGeom prst="rect">
            <a:avLst/>
          </a:prstGeom>
          <a:noFill/>
          <a:ln w="28575">
            <a:solidFill>
              <a:srgbClr val="C00000"/>
            </a:solidFill>
            <a:prstDash val="sysDash"/>
          </a:ln>
          <a:effectLst>
            <a:glow rad="228600">
              <a:schemeClr val="bg1">
                <a:lumMod val="95000"/>
                <a:alpha val="40000"/>
              </a:schemeClr>
            </a:glow>
          </a:effectLst>
          <a:scene3d>
            <a:camera prst="isometricOffAxis2Left"/>
            <a:lightRig rig="threePt" dir="t"/>
          </a:scene3d>
          <a:sp3d>
            <a:bevelT w="114300" prst="artDeco"/>
          </a:sp3d>
        </p:spPr>
        <p:txBody>
          <a:bodyPr wrap="square" rtlCol="0">
            <a:spAutoFit/>
          </a:bodyPr>
          <a:lstStyle/>
          <a:p>
            <a:pPr algn="ctr" rtl="1"/>
            <a:r>
              <a:rPr lang="ar-SA" sz="1600" dirty="0" smtClean="0">
                <a:cs typeface="Andalus" pitchFamily="2" charset="-78"/>
              </a:rPr>
              <a:t>للخروج</a:t>
            </a:r>
            <a:endParaRPr lang="en-US" sz="1600" dirty="0">
              <a:cs typeface="Andalus" pitchFamily="2" charset="-78"/>
            </a:endParaRPr>
          </a:p>
        </p:txBody>
      </p:sp>
      <p:sp>
        <p:nvSpPr>
          <p:cNvPr id="10" name="Action Button: Custom 9">
            <a:hlinkClick r:id="" action="ppaction://hlinkshowjump?jump=endshow" highlightClick="1"/>
          </p:cNvPr>
          <p:cNvSpPr/>
          <p:nvPr/>
        </p:nvSpPr>
        <p:spPr>
          <a:xfrm>
            <a:off x="285720" y="6143644"/>
            <a:ext cx="785818" cy="357190"/>
          </a:xfrm>
          <a:prstGeom prst="actionButtonBlank">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ar-SA" dirty="0" smtClean="0">
                <a:noFill/>
                <a:cs typeface="Andalus" pitchFamily="2" charset="-78"/>
              </a:rPr>
              <a:t>للخروج</a:t>
            </a:r>
            <a:endParaRPr lang="en-US" dirty="0">
              <a:noFill/>
              <a:cs typeface="Andalus" pitchFamily="2" charset="-78"/>
            </a:endParaRPr>
          </a:p>
        </p:txBody>
      </p:sp>
    </p:spTree>
  </p:cSld>
  <p:clrMapOvr>
    <a:masterClrMapping/>
  </p:clrMapOvr>
  <p:transition advClick="0"/>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Content Placeholder 3" descr="3D14.jpg"/>
          <p:cNvPicPr>
            <a:picLocks noGrp="1" noChangeAspect="1"/>
          </p:cNvPicPr>
          <p:nvPr>
            <p:ph idx="1"/>
          </p:nvPr>
        </p:nvPicPr>
        <p:blipFill>
          <a:blip r:embed="rId2"/>
          <a:stretch>
            <a:fillRect/>
          </a:stretch>
        </p:blipFill>
        <p:spPr>
          <a:xfrm>
            <a:off x="0" y="-1"/>
            <a:ext cx="9144000" cy="6858001"/>
          </a:xfrm>
        </p:spPr>
      </p:pic>
      <p:sp>
        <p:nvSpPr>
          <p:cNvPr id="7" name="TextBox 6"/>
          <p:cNvSpPr txBox="1"/>
          <p:nvPr/>
        </p:nvSpPr>
        <p:spPr>
          <a:xfrm>
            <a:off x="3643306" y="642918"/>
            <a:ext cx="4714908" cy="4031873"/>
          </a:xfrm>
          <a:prstGeom prst="rect">
            <a:avLst/>
          </a:prstGeom>
          <a:noFill/>
          <a:ln w="57150">
            <a:solidFill>
              <a:schemeClr val="accent3">
                <a:lumMod val="50000"/>
              </a:schemeClr>
            </a:solidFill>
          </a:ln>
        </p:spPr>
        <p:txBody>
          <a:bodyPr wrap="square" rtlCol="0">
            <a:spAutoFit/>
          </a:bodyPr>
          <a:lstStyle/>
          <a:p>
            <a:pPr algn="r" rtl="1"/>
            <a:r>
              <a:rPr lang="ar-SA" sz="3200" dirty="0" smtClean="0">
                <a:solidFill>
                  <a:schemeClr val="accent4">
                    <a:lumMod val="20000"/>
                    <a:lumOff val="80000"/>
                  </a:schemeClr>
                </a:solidFill>
                <a:cs typeface="Traditional Arabic" pitchFamily="2" charset="-78"/>
              </a:rPr>
              <a:t>الفرجار أو </a:t>
            </a:r>
            <a:r>
              <a:rPr lang="ar-SA" sz="3200" dirty="0" err="1" smtClean="0">
                <a:solidFill>
                  <a:schemeClr val="accent4">
                    <a:lumMod val="20000"/>
                    <a:lumOff val="80000"/>
                  </a:schemeClr>
                </a:solidFill>
                <a:cs typeface="Traditional Arabic" pitchFamily="2" charset="-78"/>
              </a:rPr>
              <a:t>بركار</a:t>
            </a:r>
            <a:r>
              <a:rPr lang="ar-SA" sz="3200" dirty="0" smtClean="0">
                <a:solidFill>
                  <a:schemeClr val="accent4">
                    <a:lumMod val="20000"/>
                    <a:lumOff val="80000"/>
                  </a:schemeClr>
                </a:solidFill>
                <a:cs typeface="Traditional Arabic" pitchFamily="2" charset="-78"/>
              </a:rPr>
              <a:t>، هو أداة للرسم الهندسي والتي تستخدم في رسم الدوائر والأقواس الدائرية. كما من الممكن أن تستخدم كأداة لقياس المسافات بشكل خاص على الخرائط. </a:t>
            </a:r>
            <a:endParaRPr lang="ar-SA" sz="3200" dirty="0" smtClean="0">
              <a:solidFill>
                <a:schemeClr val="accent4">
                  <a:lumMod val="20000"/>
                  <a:lumOff val="80000"/>
                </a:schemeClr>
              </a:solidFill>
              <a:cs typeface="Traditional Arabic" pitchFamily="2" charset="-78"/>
            </a:endParaRPr>
          </a:p>
          <a:p>
            <a:pPr algn="r" rtl="1"/>
            <a:r>
              <a:rPr lang="ar-SA" sz="3200" dirty="0" smtClean="0">
                <a:solidFill>
                  <a:schemeClr val="accent4">
                    <a:lumMod val="20000"/>
                    <a:lumOff val="80000"/>
                  </a:schemeClr>
                </a:solidFill>
                <a:cs typeface="Traditional Arabic" pitchFamily="2" charset="-78"/>
              </a:rPr>
              <a:t>يستخدم </a:t>
            </a:r>
            <a:r>
              <a:rPr lang="ar-SA" sz="3200" dirty="0" smtClean="0">
                <a:solidFill>
                  <a:schemeClr val="accent4">
                    <a:lumMod val="20000"/>
                    <a:lumOff val="80000"/>
                  </a:schemeClr>
                </a:solidFill>
                <a:cs typeface="Traditional Arabic" pitchFamily="2" charset="-78"/>
              </a:rPr>
              <a:t>الفرجار عادة في الرياضيات، الرسم الهندسي، الملاحة والعديد من التطبيقات الأخرى</a:t>
            </a:r>
            <a:r>
              <a:rPr lang="ar-SA" sz="3200" dirty="0" smtClean="0">
                <a:solidFill>
                  <a:schemeClr val="accent4">
                    <a:lumMod val="20000"/>
                    <a:lumOff val="80000"/>
                  </a:schemeClr>
                </a:solidFill>
                <a:cs typeface="Traditional Arabic" pitchFamily="2" charset="-78"/>
              </a:rPr>
              <a:t>.</a:t>
            </a:r>
          </a:p>
        </p:txBody>
      </p:sp>
      <p:grpSp>
        <p:nvGrpSpPr>
          <p:cNvPr id="2" name="Group 29"/>
          <p:cNvGrpSpPr/>
          <p:nvPr/>
        </p:nvGrpSpPr>
        <p:grpSpPr>
          <a:xfrm>
            <a:off x="1214414" y="1357298"/>
            <a:ext cx="1214446" cy="785818"/>
            <a:chOff x="1071538" y="2357430"/>
            <a:chExt cx="1214446" cy="785818"/>
          </a:xfrm>
        </p:grpSpPr>
        <p:sp>
          <p:nvSpPr>
            <p:cNvPr id="28" name="TextBox 27"/>
            <p:cNvSpPr txBox="1"/>
            <p:nvPr/>
          </p:nvSpPr>
          <p:spPr>
            <a:xfrm>
              <a:off x="1142976" y="2428868"/>
              <a:ext cx="1071570" cy="584775"/>
            </a:xfrm>
            <a:prstGeom prst="rect">
              <a:avLst/>
            </a:prstGeom>
            <a:noFill/>
            <a:ln w="38100">
              <a:solidFill>
                <a:schemeClr val="accent3">
                  <a:lumMod val="50000"/>
                </a:schemeClr>
              </a:solidFill>
            </a:ln>
          </p:spPr>
          <p:txBody>
            <a:bodyPr wrap="square" rtlCol="0">
              <a:spAutoFit/>
            </a:bodyPr>
            <a:lstStyle/>
            <a:p>
              <a:pPr algn="ctr" rtl="1"/>
              <a:r>
                <a:rPr lang="ar-SA" sz="3200" b="1" dirty="0" smtClean="0">
                  <a:solidFill>
                    <a:schemeClr val="accent4">
                      <a:lumMod val="20000"/>
                      <a:lumOff val="80000"/>
                    </a:schemeClr>
                  </a:solidFill>
                  <a:cs typeface="Traditional Arabic" pitchFamily="2" charset="-78"/>
                </a:rPr>
                <a:t>الفرجار</a:t>
              </a:r>
              <a:endParaRPr lang="en-US" b="1" dirty="0">
                <a:solidFill>
                  <a:schemeClr val="accent4">
                    <a:lumMod val="20000"/>
                    <a:lumOff val="80000"/>
                  </a:schemeClr>
                </a:solidFill>
                <a:cs typeface="Traditional Arabic" pitchFamily="2" charset="-78"/>
              </a:endParaRPr>
            </a:p>
          </p:txBody>
        </p:sp>
        <p:sp>
          <p:nvSpPr>
            <p:cNvPr id="29" name="Rounded Rectangle 28"/>
            <p:cNvSpPr/>
            <p:nvPr/>
          </p:nvSpPr>
          <p:spPr>
            <a:xfrm>
              <a:off x="1071538" y="2357430"/>
              <a:ext cx="1214446" cy="785818"/>
            </a:xfrm>
            <a:prstGeom prst="roundRect">
              <a:avLst/>
            </a:prstGeom>
            <a:noFill/>
            <a:ln>
              <a:solidFill>
                <a:schemeClr val="accent3">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pic>
        <p:nvPicPr>
          <p:cNvPr id="14" name="Picture 13" descr="180px-Compass_%28drafting%29.jpg"/>
          <p:cNvPicPr>
            <a:picLocks noChangeAspect="1"/>
          </p:cNvPicPr>
          <p:nvPr/>
        </p:nvPicPr>
        <p:blipFill>
          <a:blip r:embed="rId3"/>
          <a:stretch>
            <a:fillRect/>
          </a:stretch>
        </p:blipFill>
        <p:spPr>
          <a:xfrm>
            <a:off x="785786" y="3857628"/>
            <a:ext cx="1571636" cy="2095515"/>
          </a:xfrm>
          <a:prstGeom prst="rect">
            <a:avLst/>
          </a:prstGeom>
        </p:spPr>
      </p:pic>
      <p:sp>
        <p:nvSpPr>
          <p:cNvPr id="15" name="TextBox 14"/>
          <p:cNvSpPr txBox="1"/>
          <p:nvPr/>
        </p:nvSpPr>
        <p:spPr>
          <a:xfrm>
            <a:off x="928662" y="6000768"/>
            <a:ext cx="1285884" cy="646331"/>
          </a:xfrm>
          <a:prstGeom prst="rect">
            <a:avLst/>
          </a:prstGeom>
          <a:noFill/>
          <a:ln w="38100">
            <a:solidFill>
              <a:schemeClr val="accent3">
                <a:lumMod val="50000"/>
              </a:schemeClr>
            </a:solidFill>
          </a:ln>
        </p:spPr>
        <p:txBody>
          <a:bodyPr wrap="square" rtlCol="0">
            <a:spAutoFit/>
          </a:bodyPr>
          <a:lstStyle/>
          <a:p>
            <a:pPr algn="ctr" rtl="1"/>
            <a:r>
              <a:rPr lang="ar-SA" dirty="0" smtClean="0">
                <a:solidFill>
                  <a:schemeClr val="accent4">
                    <a:lumMod val="20000"/>
                    <a:lumOff val="80000"/>
                  </a:schemeClr>
                </a:solidFill>
                <a:cs typeface="Traditional Arabic" pitchFamily="2" charset="-78"/>
              </a:rPr>
              <a:t>للمزيد من الصور </a:t>
            </a:r>
            <a:r>
              <a:rPr lang="ar-SA" dirty="0" smtClean="0">
                <a:solidFill>
                  <a:schemeClr val="accent4">
                    <a:lumMod val="20000"/>
                    <a:lumOff val="80000"/>
                  </a:schemeClr>
                </a:solidFill>
                <a:cs typeface="Traditional Arabic" pitchFamily="2" charset="-78"/>
                <a:hlinkClick r:id="rId4"/>
              </a:rPr>
              <a:t>ا</a:t>
            </a:r>
            <a:r>
              <a:rPr lang="ar-SA" dirty="0" smtClean="0">
                <a:solidFill>
                  <a:schemeClr val="accent4">
                    <a:lumMod val="20000"/>
                    <a:lumOff val="80000"/>
                  </a:schemeClr>
                </a:solidFill>
                <a:cs typeface="Traditional Arabic" pitchFamily="2" charset="-78"/>
                <a:hlinkClick r:id="rId4"/>
              </a:rPr>
              <a:t>ضغط</a:t>
            </a:r>
            <a:endParaRPr lang="en-US" dirty="0">
              <a:solidFill>
                <a:schemeClr val="accent4">
                  <a:lumMod val="20000"/>
                  <a:lumOff val="80000"/>
                </a:schemeClr>
              </a:solidFill>
              <a:cs typeface="Traditional Arabic" pitchFamily="2" charset="-78"/>
            </a:endParaRPr>
          </a:p>
        </p:txBody>
      </p:sp>
      <p:sp>
        <p:nvSpPr>
          <p:cNvPr id="16" name="Action Button: Custom 15">
            <a:hlinkClick r:id="rId5" action="ppaction://hlinksldjump" highlightClick="1"/>
          </p:cNvPr>
          <p:cNvSpPr/>
          <p:nvPr/>
        </p:nvSpPr>
        <p:spPr>
          <a:xfrm>
            <a:off x="7500958" y="5572140"/>
            <a:ext cx="1357322" cy="571504"/>
          </a:xfrm>
          <a:prstGeom prst="actionButtonBlank">
            <a:avLst/>
          </a:prstGeom>
          <a:noFill/>
          <a:ln w="38100">
            <a:solidFill>
              <a:schemeClr val="accent3">
                <a:lumMod val="5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SA" dirty="0" smtClean="0">
                <a:cs typeface="Traditional Arabic" pitchFamily="2" charset="-78"/>
                <a:hlinkClick r:id="rId6" action="ppaction://hlinksldjump"/>
              </a:rPr>
              <a:t>للرجوع إلى الشريحة السابقة</a:t>
            </a:r>
            <a:endParaRPr lang="en-US" dirty="0">
              <a:cs typeface="Traditional Arabic" pitchFamily="2" charset="-78"/>
            </a:endParaRPr>
          </a:p>
        </p:txBody>
      </p:sp>
    </p:spTree>
  </p:cSld>
  <p:clrMapOvr>
    <a:masterClrMapping/>
  </p:clrMapOvr>
  <p:transition advClick="0"/>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Content Placeholder 3" descr="3D14.jpg"/>
          <p:cNvPicPr>
            <a:picLocks noGrp="1" noChangeAspect="1"/>
          </p:cNvPicPr>
          <p:nvPr>
            <p:ph idx="1"/>
          </p:nvPr>
        </p:nvPicPr>
        <p:blipFill>
          <a:blip r:embed="rId2"/>
          <a:stretch>
            <a:fillRect/>
          </a:stretch>
        </p:blipFill>
        <p:spPr>
          <a:xfrm>
            <a:off x="0" y="-1"/>
            <a:ext cx="9144000" cy="6858001"/>
          </a:xfrm>
        </p:spPr>
      </p:pic>
      <p:sp>
        <p:nvSpPr>
          <p:cNvPr id="7" name="TextBox 6"/>
          <p:cNvSpPr txBox="1"/>
          <p:nvPr/>
        </p:nvSpPr>
        <p:spPr>
          <a:xfrm>
            <a:off x="3643306" y="642918"/>
            <a:ext cx="4714908" cy="4832092"/>
          </a:xfrm>
          <a:prstGeom prst="rect">
            <a:avLst/>
          </a:prstGeom>
          <a:noFill/>
          <a:ln w="57150">
            <a:solidFill>
              <a:schemeClr val="accent3">
                <a:lumMod val="50000"/>
              </a:schemeClr>
            </a:solidFill>
          </a:ln>
        </p:spPr>
        <p:txBody>
          <a:bodyPr wrap="square" rtlCol="0">
            <a:spAutoFit/>
          </a:bodyPr>
          <a:lstStyle/>
          <a:p>
            <a:pPr algn="r" rtl="1"/>
            <a:r>
              <a:rPr lang="ar-SA" sz="2800" dirty="0" smtClean="0">
                <a:solidFill>
                  <a:schemeClr val="accent4">
                    <a:lumMod val="20000"/>
                    <a:lumOff val="80000"/>
                  </a:schemeClr>
                </a:solidFill>
                <a:cs typeface="Traditional Arabic" pitchFamily="2" charset="-78"/>
              </a:rPr>
              <a:t>أداة قياس الزوايا تعرف </a:t>
            </a:r>
            <a:r>
              <a:rPr lang="ar-SA" sz="2800" dirty="0" err="1" smtClean="0">
                <a:solidFill>
                  <a:schemeClr val="accent4">
                    <a:lumMod val="20000"/>
                    <a:lumOff val="80000"/>
                  </a:schemeClr>
                </a:solidFill>
                <a:cs typeface="Traditional Arabic" pitchFamily="2" charset="-78"/>
              </a:rPr>
              <a:t>بـ</a:t>
            </a:r>
            <a:r>
              <a:rPr lang="ar-SA" sz="2800" dirty="0" smtClean="0">
                <a:solidFill>
                  <a:schemeClr val="accent4">
                    <a:lumMod val="20000"/>
                    <a:lumOff val="80000"/>
                  </a:schemeClr>
                </a:solidFill>
                <a:cs typeface="Traditional Arabic" pitchFamily="2" charset="-78"/>
              </a:rPr>
              <a:t> (المنقلة)، </a:t>
            </a:r>
            <a:r>
              <a:rPr lang="ar-SA" sz="2800" dirty="0" smtClean="0">
                <a:solidFill>
                  <a:schemeClr val="accent4">
                    <a:lumMod val="20000"/>
                    <a:lumOff val="80000"/>
                  </a:schemeClr>
                </a:solidFill>
                <a:cs typeface="Traditional Arabic" pitchFamily="2" charset="-78"/>
              </a:rPr>
              <a:t>وهي </a:t>
            </a:r>
            <a:r>
              <a:rPr lang="ar-SA" sz="2800" dirty="0" smtClean="0">
                <a:solidFill>
                  <a:schemeClr val="accent4">
                    <a:lumMod val="20000"/>
                    <a:lumOff val="80000"/>
                  </a:schemeClr>
                </a:solidFill>
                <a:cs typeface="Traditional Arabic" pitchFamily="2" charset="-78"/>
              </a:rPr>
              <a:t>أداة تستخدم لحساب درجة </a:t>
            </a:r>
            <a:r>
              <a:rPr lang="ar-SA" sz="2800" dirty="0" smtClean="0">
                <a:solidFill>
                  <a:schemeClr val="accent4">
                    <a:lumMod val="20000"/>
                    <a:lumOff val="80000"/>
                  </a:schemeClr>
                </a:solidFill>
                <a:cs typeface="Traditional Arabic" pitchFamily="2" charset="-78"/>
              </a:rPr>
              <a:t>الزوايا.</a:t>
            </a:r>
          </a:p>
          <a:p>
            <a:pPr algn="r" rtl="1"/>
            <a:r>
              <a:rPr lang="ar-SA" sz="2800" dirty="0" smtClean="0">
                <a:solidFill>
                  <a:schemeClr val="accent4">
                    <a:lumMod val="20000"/>
                    <a:lumOff val="80000"/>
                  </a:schemeClr>
                </a:solidFill>
                <a:cs typeface="Traditional Arabic" pitchFamily="2" charset="-78"/>
              </a:rPr>
              <a:t>يوجد </a:t>
            </a:r>
            <a:r>
              <a:rPr lang="ar-SA" sz="2800" dirty="0" smtClean="0">
                <a:solidFill>
                  <a:schemeClr val="accent4">
                    <a:lumMod val="20000"/>
                    <a:lumOff val="80000"/>
                  </a:schemeClr>
                </a:solidFill>
                <a:cs typeface="Traditional Arabic" pitchFamily="2" charset="-78"/>
              </a:rPr>
              <a:t>منها </a:t>
            </a:r>
            <a:r>
              <a:rPr lang="ar-SA" sz="2800" dirty="0" smtClean="0">
                <a:solidFill>
                  <a:schemeClr val="accent4">
                    <a:lumMod val="20000"/>
                    <a:lumOff val="80000"/>
                  </a:schemeClr>
                </a:solidFill>
                <a:cs typeface="Traditional Arabic" pitchFamily="2" charset="-78"/>
              </a:rPr>
              <a:t>نوعان:</a:t>
            </a:r>
          </a:p>
          <a:p>
            <a:pPr algn="r" rtl="1">
              <a:buFontTx/>
              <a:buChar char="-"/>
            </a:pPr>
            <a:r>
              <a:rPr lang="ar-SA" sz="2800" dirty="0" smtClean="0">
                <a:solidFill>
                  <a:schemeClr val="accent4">
                    <a:lumMod val="20000"/>
                    <a:lumOff val="80000"/>
                  </a:schemeClr>
                </a:solidFill>
                <a:cs typeface="Traditional Arabic" pitchFamily="2" charset="-78"/>
              </a:rPr>
              <a:t>نصف دائري: ويقوم </a:t>
            </a:r>
            <a:r>
              <a:rPr lang="ar-SA" sz="2800" dirty="0" smtClean="0">
                <a:solidFill>
                  <a:schemeClr val="accent4">
                    <a:lumMod val="20000"/>
                    <a:lumOff val="80000"/>
                  </a:schemeClr>
                </a:solidFill>
                <a:cs typeface="Traditional Arabic" pitchFamily="2" charset="-78"/>
              </a:rPr>
              <a:t>بحساب ما زاويته </a:t>
            </a:r>
            <a:r>
              <a:rPr lang="ar-SA" sz="2800" dirty="0" smtClean="0">
                <a:solidFill>
                  <a:schemeClr val="accent4">
                    <a:lumMod val="20000"/>
                    <a:lumOff val="80000"/>
                  </a:schemeClr>
                </a:solidFill>
                <a:cs typeface="Traditional Arabic" pitchFamily="2" charset="-78"/>
              </a:rPr>
              <a:t>إلى °180. </a:t>
            </a:r>
          </a:p>
          <a:p>
            <a:pPr algn="r" rtl="1">
              <a:buFontTx/>
              <a:buChar char="-"/>
            </a:pPr>
            <a:r>
              <a:rPr lang="ar-SA" sz="2800" dirty="0" smtClean="0">
                <a:solidFill>
                  <a:schemeClr val="accent4">
                    <a:lumMod val="20000"/>
                    <a:lumOff val="80000"/>
                  </a:schemeClr>
                </a:solidFill>
                <a:cs typeface="Traditional Arabic" pitchFamily="2" charset="-78"/>
              </a:rPr>
              <a:t>الدائري: والذي </a:t>
            </a:r>
            <a:r>
              <a:rPr lang="ar-SA" sz="2800" dirty="0" smtClean="0">
                <a:solidFill>
                  <a:schemeClr val="accent4">
                    <a:lumMod val="20000"/>
                    <a:lumOff val="80000"/>
                  </a:schemeClr>
                </a:solidFill>
                <a:cs typeface="Traditional Arabic" pitchFamily="2" charset="-78"/>
              </a:rPr>
              <a:t>يقوم بحساب ما قيمته 360°. </a:t>
            </a:r>
            <a:endParaRPr lang="ar-SA" sz="2800" dirty="0" smtClean="0">
              <a:solidFill>
                <a:schemeClr val="accent4">
                  <a:lumMod val="20000"/>
                  <a:lumOff val="80000"/>
                </a:schemeClr>
              </a:solidFill>
              <a:cs typeface="Traditional Arabic" pitchFamily="2" charset="-78"/>
            </a:endParaRPr>
          </a:p>
          <a:p>
            <a:pPr algn="r" rtl="1">
              <a:buFontTx/>
              <a:buChar char="-"/>
            </a:pPr>
            <a:r>
              <a:rPr lang="ar-SA" sz="2800" dirty="0" smtClean="0">
                <a:solidFill>
                  <a:schemeClr val="accent4">
                    <a:lumMod val="20000"/>
                    <a:lumOff val="80000"/>
                  </a:schemeClr>
                </a:solidFill>
                <a:cs typeface="Traditional Arabic" pitchFamily="2" charset="-78"/>
              </a:rPr>
              <a:t>غالباً ما تستخدم </a:t>
            </a:r>
            <a:r>
              <a:rPr lang="ar-SA" sz="2800" dirty="0" smtClean="0">
                <a:solidFill>
                  <a:schemeClr val="accent4">
                    <a:lumMod val="20000"/>
                    <a:lumOff val="80000"/>
                  </a:schemeClr>
                </a:solidFill>
                <a:cs typeface="Traditional Arabic" pitchFamily="2" charset="-78"/>
              </a:rPr>
              <a:t>في علمي الرياضيات </a:t>
            </a:r>
            <a:r>
              <a:rPr lang="ar-SA" sz="2800" dirty="0" smtClean="0">
                <a:solidFill>
                  <a:schemeClr val="accent4">
                    <a:lumMod val="20000"/>
                    <a:lumOff val="80000"/>
                  </a:schemeClr>
                </a:solidFill>
                <a:cs typeface="Traditional Arabic" pitchFamily="2" charset="-78"/>
              </a:rPr>
              <a:t>والهندسة ولكن </a:t>
            </a:r>
            <a:r>
              <a:rPr lang="ar-SA" sz="2800" dirty="0" smtClean="0">
                <a:solidFill>
                  <a:schemeClr val="accent4">
                    <a:lumMod val="20000"/>
                    <a:lumOff val="80000"/>
                  </a:schemeClr>
                </a:solidFill>
                <a:cs typeface="Traditional Arabic" pitchFamily="2" charset="-78"/>
              </a:rPr>
              <a:t>تتعدى استخداماتها هذين العلمين، فتستخدم على سبيل المثال منقلة خاصة في علم الفلك لتحديد أماكن الكواكب </a:t>
            </a:r>
            <a:r>
              <a:rPr lang="ar-SA" sz="2800" dirty="0" smtClean="0">
                <a:solidFill>
                  <a:schemeClr val="accent4">
                    <a:lumMod val="20000"/>
                    <a:lumOff val="80000"/>
                  </a:schemeClr>
                </a:solidFill>
                <a:cs typeface="Traditional Arabic" pitchFamily="2" charset="-78"/>
              </a:rPr>
              <a:t>والمجرات</a:t>
            </a:r>
            <a:r>
              <a:rPr lang="ar-SA" sz="2800" dirty="0" smtClean="0">
                <a:solidFill>
                  <a:schemeClr val="accent4">
                    <a:lumMod val="20000"/>
                    <a:lumOff val="80000"/>
                  </a:schemeClr>
                </a:solidFill>
                <a:cs typeface="Traditional Arabic" pitchFamily="2" charset="-78"/>
              </a:rPr>
              <a:t>، وغيره من الإستخدامات الكثيرة لهذه الأداة.</a:t>
            </a:r>
          </a:p>
        </p:txBody>
      </p:sp>
      <p:grpSp>
        <p:nvGrpSpPr>
          <p:cNvPr id="3" name="Group 30"/>
          <p:cNvGrpSpPr/>
          <p:nvPr/>
        </p:nvGrpSpPr>
        <p:grpSpPr>
          <a:xfrm>
            <a:off x="1214414" y="2643182"/>
            <a:ext cx="1214446" cy="785818"/>
            <a:chOff x="1071538" y="2357430"/>
            <a:chExt cx="1214446" cy="785818"/>
          </a:xfrm>
        </p:grpSpPr>
        <p:sp>
          <p:nvSpPr>
            <p:cNvPr id="32" name="TextBox 31"/>
            <p:cNvSpPr txBox="1"/>
            <p:nvPr/>
          </p:nvSpPr>
          <p:spPr>
            <a:xfrm>
              <a:off x="1142976" y="2428868"/>
              <a:ext cx="1071570" cy="584775"/>
            </a:xfrm>
            <a:prstGeom prst="rect">
              <a:avLst/>
            </a:prstGeom>
            <a:noFill/>
            <a:ln w="38100">
              <a:solidFill>
                <a:schemeClr val="accent3">
                  <a:lumMod val="50000"/>
                </a:schemeClr>
              </a:solidFill>
            </a:ln>
          </p:spPr>
          <p:txBody>
            <a:bodyPr wrap="square" rtlCol="0">
              <a:spAutoFit/>
            </a:bodyPr>
            <a:lstStyle/>
            <a:p>
              <a:pPr algn="ctr" rtl="1"/>
              <a:r>
                <a:rPr lang="ar-SA" sz="3200" b="1" dirty="0" smtClean="0">
                  <a:solidFill>
                    <a:schemeClr val="accent4">
                      <a:lumMod val="20000"/>
                      <a:lumOff val="80000"/>
                    </a:schemeClr>
                  </a:solidFill>
                  <a:cs typeface="Traditional Arabic" pitchFamily="2" charset="-78"/>
                </a:rPr>
                <a:t>المنقلة</a:t>
              </a:r>
              <a:endParaRPr lang="en-US" b="1" dirty="0">
                <a:solidFill>
                  <a:schemeClr val="accent4">
                    <a:lumMod val="20000"/>
                    <a:lumOff val="80000"/>
                  </a:schemeClr>
                </a:solidFill>
                <a:cs typeface="Traditional Arabic" pitchFamily="2" charset="-78"/>
              </a:endParaRPr>
            </a:p>
          </p:txBody>
        </p:sp>
        <p:sp>
          <p:nvSpPr>
            <p:cNvPr id="33" name="Rounded Rectangle 32"/>
            <p:cNvSpPr/>
            <p:nvPr/>
          </p:nvSpPr>
          <p:spPr>
            <a:xfrm>
              <a:off x="1071538" y="2357430"/>
              <a:ext cx="1214446" cy="785818"/>
            </a:xfrm>
            <a:prstGeom prst="roundRect">
              <a:avLst/>
            </a:prstGeom>
            <a:noFill/>
            <a:ln>
              <a:solidFill>
                <a:schemeClr val="accent3">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pic>
        <p:nvPicPr>
          <p:cNvPr id="13" name="Picture 12" descr="120px-Protractor2.jpg"/>
          <p:cNvPicPr>
            <a:picLocks noChangeAspect="1"/>
          </p:cNvPicPr>
          <p:nvPr/>
        </p:nvPicPr>
        <p:blipFill>
          <a:blip r:embed="rId3"/>
          <a:stretch>
            <a:fillRect/>
          </a:stretch>
        </p:blipFill>
        <p:spPr>
          <a:xfrm>
            <a:off x="785786" y="4643446"/>
            <a:ext cx="1524000" cy="1214438"/>
          </a:xfrm>
          <a:prstGeom prst="rect">
            <a:avLst/>
          </a:prstGeom>
        </p:spPr>
      </p:pic>
      <p:sp>
        <p:nvSpPr>
          <p:cNvPr id="14" name="TextBox 13"/>
          <p:cNvSpPr txBox="1"/>
          <p:nvPr/>
        </p:nvSpPr>
        <p:spPr>
          <a:xfrm>
            <a:off x="928662" y="6000768"/>
            <a:ext cx="1285884" cy="646331"/>
          </a:xfrm>
          <a:prstGeom prst="rect">
            <a:avLst/>
          </a:prstGeom>
          <a:noFill/>
          <a:ln w="38100">
            <a:solidFill>
              <a:schemeClr val="accent3">
                <a:lumMod val="50000"/>
              </a:schemeClr>
            </a:solidFill>
          </a:ln>
        </p:spPr>
        <p:txBody>
          <a:bodyPr wrap="square" rtlCol="0">
            <a:spAutoFit/>
          </a:bodyPr>
          <a:lstStyle/>
          <a:p>
            <a:pPr algn="ctr" rtl="1"/>
            <a:r>
              <a:rPr lang="ar-SA" dirty="0" smtClean="0">
                <a:solidFill>
                  <a:schemeClr val="accent4">
                    <a:lumMod val="20000"/>
                    <a:lumOff val="80000"/>
                  </a:schemeClr>
                </a:solidFill>
                <a:cs typeface="Traditional Arabic" pitchFamily="2" charset="-78"/>
              </a:rPr>
              <a:t>للمزيد من الصور </a:t>
            </a:r>
            <a:r>
              <a:rPr lang="ar-SA" dirty="0" smtClean="0">
                <a:solidFill>
                  <a:schemeClr val="accent4">
                    <a:lumMod val="20000"/>
                    <a:lumOff val="80000"/>
                  </a:schemeClr>
                </a:solidFill>
                <a:cs typeface="Traditional Arabic" pitchFamily="2" charset="-78"/>
                <a:hlinkClick r:id="rId4"/>
              </a:rPr>
              <a:t>اضغط</a:t>
            </a:r>
            <a:endParaRPr lang="en-US" dirty="0">
              <a:solidFill>
                <a:schemeClr val="accent4">
                  <a:lumMod val="20000"/>
                  <a:lumOff val="80000"/>
                </a:schemeClr>
              </a:solidFill>
              <a:cs typeface="Traditional Arabic" pitchFamily="2" charset="-78"/>
            </a:endParaRPr>
          </a:p>
        </p:txBody>
      </p:sp>
      <p:sp>
        <p:nvSpPr>
          <p:cNvPr id="15" name="Action Button: Custom 14">
            <a:hlinkClick r:id="rId5" action="ppaction://hlinksldjump" highlightClick="1"/>
          </p:cNvPr>
          <p:cNvSpPr/>
          <p:nvPr/>
        </p:nvSpPr>
        <p:spPr>
          <a:xfrm>
            <a:off x="7500958" y="5572140"/>
            <a:ext cx="1357322" cy="571504"/>
          </a:xfrm>
          <a:prstGeom prst="actionButtonBlank">
            <a:avLst/>
          </a:prstGeom>
          <a:noFill/>
          <a:ln w="38100">
            <a:solidFill>
              <a:schemeClr val="accent3">
                <a:lumMod val="5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SA" dirty="0" smtClean="0">
                <a:cs typeface="Traditional Arabic" pitchFamily="2" charset="-78"/>
                <a:hlinkClick r:id="rId6" action="ppaction://hlinksldjump"/>
              </a:rPr>
              <a:t>للرجوع إلى الشريحة السابقة</a:t>
            </a:r>
            <a:endParaRPr lang="en-US" dirty="0">
              <a:cs typeface="Traditional Arabic" pitchFamily="2" charset="-78"/>
            </a:endParaRPr>
          </a:p>
        </p:txBody>
      </p:sp>
    </p:spTree>
  </p:cSld>
  <p:clrMapOvr>
    <a:masterClrMapping/>
  </p:clrMapOvr>
  <p:transition advClick="0"/>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Content Placeholder 3" descr="3D14.jpg"/>
          <p:cNvPicPr>
            <a:picLocks noGrp="1" noChangeAspect="1"/>
          </p:cNvPicPr>
          <p:nvPr>
            <p:ph idx="1"/>
          </p:nvPr>
        </p:nvPicPr>
        <p:blipFill>
          <a:blip r:embed="rId2"/>
          <a:stretch>
            <a:fillRect/>
          </a:stretch>
        </p:blipFill>
        <p:spPr>
          <a:xfrm>
            <a:off x="0" y="-1"/>
            <a:ext cx="9144000" cy="6858001"/>
          </a:xfrm>
        </p:spPr>
      </p:pic>
      <p:sp>
        <p:nvSpPr>
          <p:cNvPr id="7" name="TextBox 6"/>
          <p:cNvSpPr txBox="1"/>
          <p:nvPr/>
        </p:nvSpPr>
        <p:spPr>
          <a:xfrm>
            <a:off x="3643306" y="642918"/>
            <a:ext cx="4714908" cy="3046988"/>
          </a:xfrm>
          <a:prstGeom prst="rect">
            <a:avLst/>
          </a:prstGeom>
          <a:noFill/>
          <a:ln w="57150">
            <a:solidFill>
              <a:schemeClr val="accent3">
                <a:lumMod val="50000"/>
              </a:schemeClr>
            </a:solidFill>
          </a:ln>
        </p:spPr>
        <p:txBody>
          <a:bodyPr wrap="square" rtlCol="0">
            <a:spAutoFit/>
          </a:bodyPr>
          <a:lstStyle/>
          <a:p>
            <a:pPr algn="r" rtl="1"/>
            <a:r>
              <a:rPr lang="ar-SA" sz="3200" dirty="0" smtClean="0">
                <a:solidFill>
                  <a:schemeClr val="accent4">
                    <a:lumMod val="20000"/>
                    <a:lumOff val="80000"/>
                  </a:schemeClr>
                </a:solidFill>
                <a:cs typeface="Traditional Arabic" pitchFamily="2" charset="-78"/>
              </a:rPr>
              <a:t>المسطرة (بالإنجليزية: </a:t>
            </a:r>
            <a:r>
              <a:rPr lang="en-US" sz="3200" dirty="0" smtClean="0">
                <a:solidFill>
                  <a:schemeClr val="accent4">
                    <a:lumMod val="20000"/>
                    <a:lumOff val="80000"/>
                  </a:schemeClr>
                </a:solidFill>
                <a:cs typeface="Traditional Arabic" pitchFamily="2" charset="-78"/>
              </a:rPr>
              <a:t>Ruler</a:t>
            </a:r>
            <a:r>
              <a:rPr lang="ar-SA" sz="3200" dirty="0" smtClean="0">
                <a:solidFill>
                  <a:schemeClr val="accent4">
                    <a:lumMod val="20000"/>
                    <a:lumOff val="80000"/>
                  </a:schemeClr>
                </a:solidFill>
                <a:cs typeface="Traditional Arabic" pitchFamily="2" charset="-78"/>
              </a:rPr>
              <a:t>)</a:t>
            </a:r>
            <a:r>
              <a:rPr lang="en-US" sz="3200" dirty="0" smtClean="0">
                <a:solidFill>
                  <a:schemeClr val="accent4">
                    <a:lumMod val="20000"/>
                    <a:lumOff val="80000"/>
                  </a:schemeClr>
                </a:solidFill>
                <a:cs typeface="Traditional Arabic" pitchFamily="2" charset="-78"/>
              </a:rPr>
              <a:t>، </a:t>
            </a:r>
            <a:r>
              <a:rPr lang="ar-SA" sz="3200" dirty="0" smtClean="0">
                <a:solidFill>
                  <a:schemeClr val="accent4">
                    <a:lumMod val="20000"/>
                    <a:lumOff val="80000"/>
                  </a:schemeClr>
                </a:solidFill>
                <a:cs typeface="Traditional Arabic" pitchFamily="2" charset="-78"/>
              </a:rPr>
              <a:t>أداة تستخدم في الهندسة، والرسم الصناعي والهندسي، وتستخدم أيضًا في قياس المسافات ورسم الخطوط المستقيمة والمنحنية. وتستخدم بكثرة في أدوات القياس.</a:t>
            </a:r>
            <a:endParaRPr lang="en-US" sz="3200" dirty="0">
              <a:solidFill>
                <a:schemeClr val="accent4">
                  <a:lumMod val="20000"/>
                  <a:lumOff val="80000"/>
                </a:schemeClr>
              </a:solidFill>
              <a:cs typeface="Traditional Arabic" pitchFamily="2" charset="-78"/>
            </a:endParaRPr>
          </a:p>
        </p:txBody>
      </p:sp>
      <p:grpSp>
        <p:nvGrpSpPr>
          <p:cNvPr id="4" name="Group 33"/>
          <p:cNvGrpSpPr/>
          <p:nvPr/>
        </p:nvGrpSpPr>
        <p:grpSpPr>
          <a:xfrm>
            <a:off x="1214414" y="3929066"/>
            <a:ext cx="1214446" cy="785818"/>
            <a:chOff x="1071538" y="2357430"/>
            <a:chExt cx="1214446" cy="785818"/>
          </a:xfrm>
        </p:grpSpPr>
        <p:sp>
          <p:nvSpPr>
            <p:cNvPr id="35" name="TextBox 34"/>
            <p:cNvSpPr txBox="1"/>
            <p:nvPr/>
          </p:nvSpPr>
          <p:spPr>
            <a:xfrm>
              <a:off x="1142976" y="2428868"/>
              <a:ext cx="1071570" cy="584775"/>
            </a:xfrm>
            <a:prstGeom prst="rect">
              <a:avLst/>
            </a:prstGeom>
            <a:noFill/>
            <a:ln w="38100">
              <a:solidFill>
                <a:schemeClr val="accent3">
                  <a:lumMod val="50000"/>
                </a:schemeClr>
              </a:solidFill>
            </a:ln>
          </p:spPr>
          <p:txBody>
            <a:bodyPr wrap="square" rtlCol="0">
              <a:spAutoFit/>
            </a:bodyPr>
            <a:lstStyle/>
            <a:p>
              <a:pPr algn="ctr" rtl="1"/>
              <a:r>
                <a:rPr lang="ar-SA" sz="3200" b="1" dirty="0" smtClean="0">
                  <a:solidFill>
                    <a:schemeClr val="accent4">
                      <a:lumMod val="20000"/>
                      <a:lumOff val="80000"/>
                    </a:schemeClr>
                  </a:solidFill>
                  <a:cs typeface="Traditional Arabic" pitchFamily="2" charset="-78"/>
                </a:rPr>
                <a:t>المسطرة</a:t>
              </a:r>
              <a:endParaRPr lang="en-US" b="1" dirty="0">
                <a:solidFill>
                  <a:schemeClr val="accent4">
                    <a:lumMod val="20000"/>
                    <a:lumOff val="80000"/>
                  </a:schemeClr>
                </a:solidFill>
                <a:cs typeface="Traditional Arabic" pitchFamily="2" charset="-78"/>
              </a:endParaRPr>
            </a:p>
          </p:txBody>
        </p:sp>
        <p:sp>
          <p:nvSpPr>
            <p:cNvPr id="36" name="Rounded Rectangle 35"/>
            <p:cNvSpPr/>
            <p:nvPr/>
          </p:nvSpPr>
          <p:spPr>
            <a:xfrm>
              <a:off x="1071538" y="2357430"/>
              <a:ext cx="1214446" cy="785818"/>
            </a:xfrm>
            <a:prstGeom prst="roundRect">
              <a:avLst/>
            </a:prstGeom>
            <a:noFill/>
            <a:ln>
              <a:solidFill>
                <a:schemeClr val="accent3">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pic>
        <p:nvPicPr>
          <p:cNvPr id="15" name="Picture 14" descr="69.jpg"/>
          <p:cNvPicPr>
            <a:picLocks noChangeAspect="1"/>
          </p:cNvPicPr>
          <p:nvPr/>
        </p:nvPicPr>
        <p:blipFill>
          <a:blip r:embed="rId3"/>
          <a:stretch>
            <a:fillRect/>
          </a:stretch>
        </p:blipFill>
        <p:spPr>
          <a:xfrm>
            <a:off x="285720" y="5429264"/>
            <a:ext cx="2643206" cy="857256"/>
          </a:xfrm>
          <a:prstGeom prst="rect">
            <a:avLst/>
          </a:prstGeom>
        </p:spPr>
      </p:pic>
      <p:sp>
        <p:nvSpPr>
          <p:cNvPr id="16" name="Action Button: Custom 15">
            <a:hlinkClick r:id="rId4" action="ppaction://hlinksldjump" highlightClick="1"/>
          </p:cNvPr>
          <p:cNvSpPr/>
          <p:nvPr/>
        </p:nvSpPr>
        <p:spPr>
          <a:xfrm>
            <a:off x="7500958" y="5572140"/>
            <a:ext cx="1357322" cy="571504"/>
          </a:xfrm>
          <a:prstGeom prst="actionButtonBlank">
            <a:avLst/>
          </a:prstGeom>
          <a:noFill/>
          <a:ln w="38100">
            <a:solidFill>
              <a:schemeClr val="accent3">
                <a:lumMod val="5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SA" dirty="0" smtClean="0">
                <a:cs typeface="Traditional Arabic" pitchFamily="2" charset="-78"/>
                <a:hlinkClick r:id="rId5" action="ppaction://hlinksldjump"/>
              </a:rPr>
              <a:t>للرجوع إلى الشريحة السابقة</a:t>
            </a:r>
            <a:endParaRPr lang="en-US" dirty="0">
              <a:cs typeface="Traditional Arabic" pitchFamily="2" charset="-78"/>
            </a:endParaRPr>
          </a:p>
        </p:txBody>
      </p:sp>
    </p:spTree>
  </p:cSld>
  <p:clrMapOvr>
    <a:masterClrMapping/>
  </p:clrMapOvr>
  <p:transition advClick="0"/>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Content Placeholder 3" descr="3D14.jpg"/>
          <p:cNvPicPr>
            <a:picLocks noGrp="1" noChangeAspect="1"/>
          </p:cNvPicPr>
          <p:nvPr>
            <p:ph idx="1"/>
          </p:nvPr>
        </p:nvPicPr>
        <p:blipFill>
          <a:blip r:embed="rId2"/>
          <a:stretch>
            <a:fillRect/>
          </a:stretch>
        </p:blipFill>
        <p:spPr>
          <a:xfrm>
            <a:off x="0" y="-1"/>
            <a:ext cx="9144000" cy="6858001"/>
          </a:xfrm>
        </p:spPr>
      </p:pic>
      <p:sp>
        <p:nvSpPr>
          <p:cNvPr id="7" name="TextBox 6"/>
          <p:cNvSpPr txBox="1"/>
          <p:nvPr/>
        </p:nvSpPr>
        <p:spPr>
          <a:xfrm>
            <a:off x="3214678" y="642918"/>
            <a:ext cx="5143536" cy="4031873"/>
          </a:xfrm>
          <a:prstGeom prst="rect">
            <a:avLst/>
          </a:prstGeom>
          <a:noFill/>
          <a:ln w="57150">
            <a:solidFill>
              <a:schemeClr val="accent3">
                <a:lumMod val="50000"/>
              </a:schemeClr>
            </a:solidFill>
          </a:ln>
        </p:spPr>
        <p:txBody>
          <a:bodyPr wrap="square" rtlCol="0">
            <a:spAutoFit/>
          </a:bodyPr>
          <a:lstStyle/>
          <a:p>
            <a:pPr algn="r" rtl="1"/>
            <a:r>
              <a:rPr lang="ar-SA" sz="3200" dirty="0" smtClean="0">
                <a:solidFill>
                  <a:schemeClr val="accent4">
                    <a:lumMod val="20000"/>
                    <a:lumOff val="80000"/>
                  </a:schemeClr>
                </a:solidFill>
                <a:cs typeface="Traditional Arabic" pitchFamily="2" charset="-78"/>
              </a:rPr>
              <a:t>مع تطور التكنولوجيا، والبرامج </a:t>
            </a:r>
            <a:r>
              <a:rPr lang="ar-SA" sz="3200" dirty="0" err="1" smtClean="0">
                <a:solidFill>
                  <a:schemeClr val="accent4">
                    <a:lumMod val="20000"/>
                    <a:lumOff val="80000"/>
                  </a:schemeClr>
                </a:solidFill>
                <a:cs typeface="Traditional Arabic" pitchFamily="2" charset="-78"/>
              </a:rPr>
              <a:t>المحوسبة</a:t>
            </a:r>
            <a:r>
              <a:rPr lang="ar-SA" sz="3200" dirty="0" smtClean="0">
                <a:solidFill>
                  <a:schemeClr val="accent4">
                    <a:lumMod val="20000"/>
                    <a:lumOff val="80000"/>
                  </a:schemeClr>
                </a:solidFill>
                <a:cs typeface="Traditional Arabic" pitchFamily="2" charset="-78"/>
              </a:rPr>
              <a:t>، قام المبرمجون بإعداد برامج عديدة لرسم الأشكال الهندسية وذلك عن طريق الحاسوب.</a:t>
            </a:r>
          </a:p>
          <a:p>
            <a:pPr algn="r" rtl="1"/>
            <a:endParaRPr lang="ar-SA" sz="3200" dirty="0" smtClean="0">
              <a:solidFill>
                <a:schemeClr val="accent4">
                  <a:lumMod val="20000"/>
                  <a:lumOff val="80000"/>
                </a:schemeClr>
              </a:solidFill>
              <a:cs typeface="Traditional Arabic" pitchFamily="2" charset="-78"/>
            </a:endParaRPr>
          </a:p>
          <a:p>
            <a:pPr algn="r" rtl="1"/>
            <a:r>
              <a:rPr lang="ar-SA" sz="3200" dirty="0" smtClean="0">
                <a:solidFill>
                  <a:schemeClr val="accent4">
                    <a:lumMod val="20000"/>
                    <a:lumOff val="80000"/>
                  </a:schemeClr>
                </a:solidFill>
                <a:cs typeface="Traditional Arabic" pitchFamily="2" charset="-78"/>
              </a:rPr>
              <a:t>من هذه البرامج برنامج </a:t>
            </a:r>
            <a:r>
              <a:rPr lang="en-US" sz="3200" dirty="0" smtClean="0">
                <a:solidFill>
                  <a:schemeClr val="accent4">
                    <a:lumMod val="20000"/>
                    <a:lumOff val="80000"/>
                  </a:schemeClr>
                </a:solidFill>
                <a:cs typeface="Traditional Arabic" pitchFamily="2" charset="-78"/>
                <a:hlinkClick r:id="rId3" tooltip="للتحميل اضغط هنا"/>
              </a:rPr>
              <a:t>ConceptDraw Office Pro 8.0.6.0 </a:t>
            </a:r>
            <a:r>
              <a:rPr lang="ar-SA" sz="3200" dirty="0" smtClean="0">
                <a:solidFill>
                  <a:schemeClr val="accent4">
                    <a:lumMod val="20000"/>
                    <a:lumOff val="80000"/>
                  </a:schemeClr>
                </a:solidFill>
                <a:cs typeface="Traditional Arabic" pitchFamily="2" charset="-78"/>
              </a:rPr>
              <a:t>.</a:t>
            </a:r>
          </a:p>
          <a:p>
            <a:pPr algn="r" rtl="1"/>
            <a:r>
              <a:rPr lang="ar-SA" sz="3200" dirty="0" smtClean="0">
                <a:solidFill>
                  <a:schemeClr val="accent4">
                    <a:lumMod val="20000"/>
                    <a:lumOff val="80000"/>
                  </a:schemeClr>
                </a:solidFill>
                <a:cs typeface="Traditional Arabic" pitchFamily="2" charset="-78"/>
              </a:rPr>
              <a:t>وهنالك برنامج </a:t>
            </a:r>
            <a:r>
              <a:rPr lang="en-US" sz="3200" dirty="0" smtClean="0">
                <a:solidFill>
                  <a:schemeClr val="accent4">
                    <a:lumMod val="20000"/>
                    <a:lumOff val="80000"/>
                  </a:schemeClr>
                </a:solidFill>
                <a:cs typeface="Traditional Arabic" pitchFamily="2" charset="-78"/>
                <a:hlinkClick r:id="rId4" tooltip="للتحميل اضغط هنا"/>
              </a:rPr>
              <a:t>FX Draw 2.020</a:t>
            </a:r>
            <a:r>
              <a:rPr lang="ar-SA" sz="3200" dirty="0" smtClean="0">
                <a:solidFill>
                  <a:schemeClr val="accent4">
                    <a:lumMod val="20000"/>
                    <a:lumOff val="80000"/>
                  </a:schemeClr>
                </a:solidFill>
                <a:cs typeface="Traditional Arabic" pitchFamily="2" charset="-78"/>
              </a:rPr>
              <a:t> وبرامج </a:t>
            </a:r>
            <a:r>
              <a:rPr lang="ar-SA" sz="3200" dirty="0" err="1" smtClean="0">
                <a:solidFill>
                  <a:schemeClr val="accent4">
                    <a:lumMod val="20000"/>
                    <a:lumOff val="80000"/>
                  </a:schemeClr>
                </a:solidFill>
                <a:cs typeface="Traditional Arabic" pitchFamily="2" charset="-78"/>
              </a:rPr>
              <a:t>اخرى</a:t>
            </a:r>
            <a:r>
              <a:rPr lang="ar-SA" sz="3200" dirty="0" smtClean="0">
                <a:solidFill>
                  <a:schemeClr val="accent4">
                    <a:lumMod val="20000"/>
                    <a:lumOff val="80000"/>
                  </a:schemeClr>
                </a:solidFill>
                <a:cs typeface="Traditional Arabic" pitchFamily="2" charset="-78"/>
              </a:rPr>
              <a:t> أيضا لرسم الأشكال...</a:t>
            </a:r>
            <a:endParaRPr lang="en-US" sz="3200" dirty="0">
              <a:solidFill>
                <a:schemeClr val="accent4">
                  <a:lumMod val="20000"/>
                  <a:lumOff val="80000"/>
                </a:schemeClr>
              </a:solidFill>
              <a:cs typeface="Traditional Arabic" pitchFamily="2" charset="-78"/>
            </a:endParaRPr>
          </a:p>
        </p:txBody>
      </p:sp>
      <p:grpSp>
        <p:nvGrpSpPr>
          <p:cNvPr id="5" name="Group 36"/>
          <p:cNvGrpSpPr/>
          <p:nvPr/>
        </p:nvGrpSpPr>
        <p:grpSpPr>
          <a:xfrm>
            <a:off x="4714876" y="5286388"/>
            <a:ext cx="3000396" cy="826521"/>
            <a:chOff x="1071538" y="2795058"/>
            <a:chExt cx="1214446" cy="785818"/>
          </a:xfrm>
        </p:grpSpPr>
        <p:sp>
          <p:nvSpPr>
            <p:cNvPr id="38" name="TextBox 37"/>
            <p:cNvSpPr txBox="1"/>
            <p:nvPr/>
          </p:nvSpPr>
          <p:spPr>
            <a:xfrm>
              <a:off x="1098526" y="2889409"/>
              <a:ext cx="1157838" cy="555977"/>
            </a:xfrm>
            <a:prstGeom prst="rect">
              <a:avLst/>
            </a:prstGeom>
            <a:noFill/>
            <a:ln w="38100">
              <a:solidFill>
                <a:schemeClr val="accent3">
                  <a:lumMod val="50000"/>
                </a:schemeClr>
              </a:solidFill>
            </a:ln>
          </p:spPr>
          <p:txBody>
            <a:bodyPr wrap="square" rtlCol="0">
              <a:spAutoFit/>
            </a:bodyPr>
            <a:lstStyle/>
            <a:p>
              <a:pPr algn="ctr" rtl="1"/>
              <a:r>
                <a:rPr lang="ar-SA" sz="3200" b="1" dirty="0" smtClean="0">
                  <a:solidFill>
                    <a:schemeClr val="accent4">
                      <a:lumMod val="20000"/>
                      <a:lumOff val="80000"/>
                    </a:schemeClr>
                  </a:solidFill>
                  <a:cs typeface="Traditional Arabic" pitchFamily="2" charset="-78"/>
                </a:rPr>
                <a:t>أدوات هندسية </a:t>
              </a:r>
              <a:r>
                <a:rPr lang="ar-SA" sz="3200" b="1" dirty="0" err="1" smtClean="0">
                  <a:solidFill>
                    <a:schemeClr val="accent4">
                      <a:lumMod val="20000"/>
                      <a:lumOff val="80000"/>
                    </a:schemeClr>
                  </a:solidFill>
                  <a:cs typeface="Traditional Arabic" pitchFamily="2" charset="-78"/>
                </a:rPr>
                <a:t>محوسبة</a:t>
              </a:r>
              <a:endParaRPr lang="en-US" b="1" dirty="0">
                <a:solidFill>
                  <a:schemeClr val="accent4">
                    <a:lumMod val="20000"/>
                    <a:lumOff val="80000"/>
                  </a:schemeClr>
                </a:solidFill>
                <a:cs typeface="Traditional Arabic" pitchFamily="2" charset="-78"/>
              </a:endParaRPr>
            </a:p>
          </p:txBody>
        </p:sp>
        <p:sp>
          <p:nvSpPr>
            <p:cNvPr id="39" name="Rounded Rectangle 38"/>
            <p:cNvSpPr/>
            <p:nvPr/>
          </p:nvSpPr>
          <p:spPr>
            <a:xfrm>
              <a:off x="1071538" y="2795058"/>
              <a:ext cx="1214446" cy="785818"/>
            </a:xfrm>
            <a:prstGeom prst="roundRect">
              <a:avLst/>
            </a:prstGeom>
            <a:noFill/>
            <a:ln>
              <a:solidFill>
                <a:schemeClr val="accent3">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6" name="Action Button: Custom 15">
            <a:hlinkClick r:id="rId5" action="ppaction://hlinksldjump" highlightClick="1"/>
          </p:cNvPr>
          <p:cNvSpPr/>
          <p:nvPr/>
        </p:nvSpPr>
        <p:spPr>
          <a:xfrm>
            <a:off x="642910" y="5715016"/>
            <a:ext cx="1357322" cy="571504"/>
          </a:xfrm>
          <a:prstGeom prst="actionButtonBlank">
            <a:avLst/>
          </a:prstGeom>
          <a:noFill/>
          <a:ln w="38100">
            <a:solidFill>
              <a:schemeClr val="accent3">
                <a:lumMod val="5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SA" dirty="0" smtClean="0">
                <a:cs typeface="Traditional Arabic" pitchFamily="2" charset="-78"/>
                <a:hlinkClick r:id="rId6" action="ppaction://hlinksldjump"/>
              </a:rPr>
              <a:t>للرجوع إلى الشريحة السابقة</a:t>
            </a:r>
            <a:endParaRPr lang="en-US" dirty="0">
              <a:cs typeface="Traditional Arabic" pitchFamily="2" charset="-78"/>
            </a:endParaRP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Content Placeholder 3" descr="3d+Wallpapers_3.jpg"/>
          <p:cNvPicPr>
            <a:picLocks noGrp="1" noChangeAspect="1"/>
          </p:cNvPicPr>
          <p:nvPr>
            <p:ph idx="1"/>
          </p:nvPr>
        </p:nvPicPr>
        <p:blipFill>
          <a:blip r:embed="rId2"/>
          <a:stretch>
            <a:fillRect/>
          </a:stretch>
        </p:blipFill>
        <p:spPr>
          <a:xfrm>
            <a:off x="0" y="0"/>
            <a:ext cx="9144000" cy="6858000"/>
          </a:xfrm>
        </p:spPr>
      </p:pic>
      <p:sp>
        <p:nvSpPr>
          <p:cNvPr id="5" name="TextBox 4"/>
          <p:cNvSpPr txBox="1"/>
          <p:nvPr/>
        </p:nvSpPr>
        <p:spPr>
          <a:xfrm>
            <a:off x="500034" y="571480"/>
            <a:ext cx="8429684" cy="397031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rtl="1"/>
            <a:r>
              <a:rPr lang="ar-SA" sz="3600" b="1" dirty="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cs typeface="Traditional Arabic" pitchFamily="2" charset="-78"/>
              </a:rPr>
              <a:t>بعض الإنشاءات الهندسية </a:t>
            </a:r>
            <a:r>
              <a:rPr lang="ar-SA" sz="3600" b="1" dirty="0" smtClean="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cs typeface="Traditional Arabic" pitchFamily="2" charset="-78"/>
              </a:rPr>
              <a:t>الأساسية</a:t>
            </a:r>
          </a:p>
          <a:p>
            <a:pPr algn="ctr" rtl="1"/>
            <a:endParaRPr lang="ar-SA" sz="3600" b="1" dirty="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cs typeface="Traditional Arabic" pitchFamily="2" charset="-78"/>
            </a:endParaRPr>
          </a:p>
          <a:p>
            <a:pPr algn="ctr" rtl="1"/>
            <a:endParaRPr lang="en-US" sz="3600" b="1" dirty="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cs typeface="Traditional Arabic" pitchFamily="2" charset="-78"/>
            </a:endParaRPr>
          </a:p>
          <a:p>
            <a:pPr algn="r" rtl="1"/>
            <a:r>
              <a:rPr lang="ar-SA" sz="3600" b="1" dirty="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cs typeface="Traditional Arabic" pitchFamily="2" charset="-78"/>
              </a:rPr>
              <a:t>ظل ال</a:t>
            </a:r>
            <a:r>
              <a:rPr lang="ar-SA" sz="3600" b="1" dirty="0">
                <a:ln w="11430"/>
                <a:solidFill>
                  <a:schemeClr val="accent6">
                    <a:lumMod val="20000"/>
                    <a:lumOff val="80000"/>
                  </a:schemeClr>
                </a:solidFill>
                <a:effectLst>
                  <a:outerShdw blurRad="80000" dist="40000" dir="5040000" algn="tl">
                    <a:srgbClr val="000000">
                      <a:alpha val="30000"/>
                    </a:srgbClr>
                  </a:outerShdw>
                </a:effectLst>
                <a:cs typeface="Traditional Arabic" pitchFamily="2" charset="-78"/>
              </a:rPr>
              <a:t>نا</a:t>
            </a:r>
            <a:r>
              <a:rPr lang="ar-SA" sz="3600" b="1" dirty="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cs typeface="Traditional Arabic" pitchFamily="2" charset="-78"/>
              </a:rPr>
              <a:t>س م</a:t>
            </a:r>
            <a:r>
              <a:rPr lang="ar-SA" sz="3600" b="1" dirty="0">
                <a:ln w="11430"/>
                <a:solidFill>
                  <a:schemeClr val="accent6">
                    <a:lumMod val="20000"/>
                    <a:lumOff val="80000"/>
                  </a:schemeClr>
                </a:solidFill>
                <a:effectLst>
                  <a:outerShdw blurRad="80000" dist="40000" dir="5040000" algn="tl">
                    <a:srgbClr val="000000">
                      <a:alpha val="30000"/>
                    </a:srgbClr>
                  </a:outerShdw>
                </a:effectLst>
                <a:cs typeface="Traditional Arabic" pitchFamily="2" charset="-78"/>
              </a:rPr>
              <a:t>نذ</a:t>
            </a:r>
            <a:r>
              <a:rPr lang="ar-SA" sz="3600" b="1" dirty="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cs typeface="Traditional Arabic" pitchFamily="2" charset="-78"/>
              </a:rPr>
              <a:t> عهد قدماء الإ</a:t>
            </a:r>
            <a:r>
              <a:rPr lang="ar-SA" sz="3600" b="1" dirty="0">
                <a:ln w="11430"/>
                <a:solidFill>
                  <a:schemeClr val="accent6">
                    <a:lumMod val="20000"/>
                    <a:lumOff val="80000"/>
                  </a:schemeClr>
                </a:solidFill>
                <a:effectLst>
                  <a:outerShdw blurRad="80000" dist="40000" dir="5040000" algn="tl">
                    <a:srgbClr val="000000">
                      <a:alpha val="30000"/>
                    </a:srgbClr>
                  </a:outerShdw>
                </a:effectLst>
                <a:cs typeface="Traditional Arabic" pitchFamily="2" charset="-78"/>
              </a:rPr>
              <a:t>غريق على اهتمام كبير بوسائل إنشا</a:t>
            </a:r>
            <a:r>
              <a:rPr lang="ar-SA" sz="3600" b="1" dirty="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cs typeface="Traditional Arabic" pitchFamily="2" charset="-78"/>
              </a:rPr>
              <a:t>ء الأشك</a:t>
            </a:r>
            <a:r>
              <a:rPr lang="ar-SA" sz="3600" b="1" dirty="0">
                <a:ln w="11430"/>
                <a:solidFill>
                  <a:schemeClr val="accent6">
                    <a:lumMod val="20000"/>
                    <a:lumOff val="80000"/>
                  </a:schemeClr>
                </a:solidFill>
                <a:effectLst>
                  <a:outerShdw blurRad="80000" dist="40000" dir="5040000" algn="tl">
                    <a:srgbClr val="000000">
                      <a:alpha val="30000"/>
                    </a:srgbClr>
                  </a:outerShdw>
                </a:effectLst>
                <a:cs typeface="Traditional Arabic" pitchFamily="2" charset="-78"/>
              </a:rPr>
              <a:t>ا</a:t>
            </a:r>
            <a:r>
              <a:rPr lang="ar-SA" sz="3600" b="1" dirty="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cs typeface="Traditional Arabic" pitchFamily="2" charset="-78"/>
              </a:rPr>
              <a:t>ل </a:t>
            </a:r>
            <a:r>
              <a:rPr lang="ar-SA" sz="3600" b="1" dirty="0" smtClean="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cs typeface="Traditional Arabic" pitchFamily="2" charset="-78"/>
              </a:rPr>
              <a:t>اله</a:t>
            </a:r>
            <a:r>
              <a:rPr lang="ar-SA" sz="3600" b="1" dirty="0" smtClean="0">
                <a:ln w="11430"/>
                <a:solidFill>
                  <a:schemeClr val="accent6">
                    <a:lumMod val="20000"/>
                    <a:lumOff val="80000"/>
                  </a:schemeClr>
                </a:solidFill>
                <a:effectLst>
                  <a:outerShdw blurRad="80000" dist="40000" dir="5040000" algn="tl">
                    <a:srgbClr val="000000">
                      <a:alpha val="30000"/>
                    </a:srgbClr>
                  </a:outerShdw>
                </a:effectLst>
                <a:cs typeface="Traditional Arabic" pitchFamily="2" charset="-78"/>
              </a:rPr>
              <a:t>ند</a:t>
            </a:r>
            <a:r>
              <a:rPr lang="ar-SA" sz="3600" b="1" dirty="0" smtClean="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cs typeface="Traditional Arabic" pitchFamily="2" charset="-78"/>
              </a:rPr>
              <a:t>سية</a:t>
            </a:r>
            <a:r>
              <a:rPr lang="ar-SA" sz="3600" b="1" dirty="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cs typeface="Traditional Arabic" pitchFamily="2" charset="-78"/>
              </a:rPr>
              <a:t>.</a:t>
            </a:r>
            <a:r>
              <a:rPr lang="en-US" sz="3600" b="1" dirty="0" smtClean="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cs typeface="Traditional Arabic" pitchFamily="2" charset="-78"/>
              </a:rPr>
              <a:t> </a:t>
            </a:r>
            <a:r>
              <a:rPr lang="ar-SA" sz="3600" b="1" dirty="0" smtClean="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cs typeface="Traditional Arabic" pitchFamily="2" charset="-78"/>
              </a:rPr>
              <a:t>قد </a:t>
            </a:r>
            <a:r>
              <a:rPr lang="ar-SA" sz="3600" b="1" dirty="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cs typeface="Traditional Arabic" pitchFamily="2" charset="-78"/>
              </a:rPr>
              <a:t>أرسى </a:t>
            </a:r>
            <a:r>
              <a:rPr lang="ar-SA" sz="3600" b="1" dirty="0">
                <a:ln w="11430"/>
                <a:solidFill>
                  <a:schemeClr val="accent6">
                    <a:lumMod val="20000"/>
                    <a:lumOff val="80000"/>
                  </a:schemeClr>
                </a:solidFill>
                <a:effectLst>
                  <a:outerShdw blurRad="80000" dist="40000" dir="5040000" algn="tl">
                    <a:srgbClr val="000000">
                      <a:alpha val="30000"/>
                    </a:srgbClr>
                  </a:outerShdw>
                </a:effectLst>
                <a:cs typeface="Traditional Arabic" pitchFamily="2" charset="-78"/>
              </a:rPr>
              <a:t>الإغريق تقليد استخدام الفرجار </a:t>
            </a:r>
            <a:r>
              <a:rPr lang="ar-SA" sz="3600" b="1" dirty="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cs typeface="Traditional Arabic" pitchFamily="2" charset="-78"/>
              </a:rPr>
              <a:t>والمس</a:t>
            </a:r>
            <a:r>
              <a:rPr lang="ar-SA" sz="3600" b="1" dirty="0">
                <a:ln w="11430"/>
                <a:solidFill>
                  <a:schemeClr val="accent6">
                    <a:lumMod val="20000"/>
                    <a:lumOff val="80000"/>
                  </a:schemeClr>
                </a:solidFill>
                <a:effectLst>
                  <a:outerShdw blurRad="80000" dist="40000" dir="5040000" algn="tl">
                    <a:srgbClr val="000000">
                      <a:alpha val="30000"/>
                    </a:srgbClr>
                  </a:outerShdw>
                </a:effectLst>
                <a:cs typeface="Traditional Arabic" pitchFamily="2" charset="-78"/>
              </a:rPr>
              <a:t>طر</a:t>
            </a:r>
            <a:r>
              <a:rPr lang="ar-SA" sz="3600" b="1" dirty="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cs typeface="Traditional Arabic" pitchFamily="2" charset="-78"/>
              </a:rPr>
              <a:t>ة فق</a:t>
            </a:r>
            <a:r>
              <a:rPr lang="ar-SA" sz="3600" b="1" dirty="0">
                <a:ln w="11430"/>
                <a:solidFill>
                  <a:schemeClr val="accent6">
                    <a:lumMod val="20000"/>
                    <a:lumOff val="80000"/>
                  </a:schemeClr>
                </a:solidFill>
                <a:effectLst>
                  <a:outerShdw blurRad="80000" dist="40000" dir="5040000" algn="tl">
                    <a:srgbClr val="000000">
                      <a:alpha val="30000"/>
                    </a:srgbClr>
                  </a:outerShdw>
                </a:effectLst>
                <a:cs typeface="Traditional Arabic" pitchFamily="2" charset="-78"/>
              </a:rPr>
              <a:t>ط</a:t>
            </a:r>
            <a:r>
              <a:rPr lang="ar-SA" sz="3600" b="1" dirty="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cs typeface="Traditional Arabic" pitchFamily="2" charset="-78"/>
              </a:rPr>
              <a:t> لرسم الأشكال </a:t>
            </a:r>
            <a:r>
              <a:rPr lang="ar-SA" sz="3600" b="1" dirty="0">
                <a:ln w="11430"/>
                <a:solidFill>
                  <a:schemeClr val="accent6">
                    <a:lumMod val="20000"/>
                    <a:lumOff val="80000"/>
                  </a:schemeClr>
                </a:solidFill>
                <a:effectLst>
                  <a:outerShdw blurRad="80000" dist="40000" dir="5040000" algn="tl">
                    <a:srgbClr val="000000">
                      <a:alpha val="30000"/>
                    </a:srgbClr>
                  </a:outerShdw>
                </a:effectLst>
                <a:cs typeface="Traditional Arabic" pitchFamily="2" charset="-78"/>
              </a:rPr>
              <a:t>الهندسية. ويمكن تنفيذ الإنشاءات </a:t>
            </a:r>
            <a:r>
              <a:rPr lang="ar-SA" sz="3600" b="1" dirty="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cs typeface="Traditional Arabic" pitchFamily="2" charset="-78"/>
              </a:rPr>
              <a:t>التالية </a:t>
            </a:r>
            <a:r>
              <a:rPr lang="ar-SA" sz="3600" b="1" dirty="0">
                <a:ln w="11430"/>
                <a:solidFill>
                  <a:schemeClr val="accent6">
                    <a:lumMod val="20000"/>
                    <a:lumOff val="80000"/>
                  </a:schemeClr>
                </a:solidFill>
                <a:effectLst>
                  <a:outerShdw blurRad="80000" dist="40000" dir="5040000" algn="tl">
                    <a:srgbClr val="000000">
                      <a:alpha val="30000"/>
                    </a:srgbClr>
                  </a:outerShdw>
                </a:effectLst>
                <a:cs typeface="Traditional Arabic" pitchFamily="2" charset="-78"/>
              </a:rPr>
              <a:t>ب</a:t>
            </a:r>
            <a:r>
              <a:rPr lang="ar-SA" sz="3600" b="1" dirty="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cs typeface="Traditional Arabic" pitchFamily="2" charset="-78"/>
              </a:rPr>
              <a:t>استخ</a:t>
            </a:r>
            <a:r>
              <a:rPr lang="ar-SA" sz="3600" b="1" dirty="0">
                <a:ln w="11430"/>
                <a:solidFill>
                  <a:schemeClr val="accent6">
                    <a:lumMod val="20000"/>
                    <a:lumOff val="80000"/>
                  </a:schemeClr>
                </a:solidFill>
                <a:effectLst>
                  <a:outerShdw blurRad="80000" dist="40000" dir="5040000" algn="tl">
                    <a:srgbClr val="000000">
                      <a:alpha val="30000"/>
                    </a:srgbClr>
                  </a:outerShdw>
                </a:effectLst>
                <a:cs typeface="Traditional Arabic" pitchFamily="2" charset="-78"/>
              </a:rPr>
              <a:t>د</a:t>
            </a:r>
            <a:r>
              <a:rPr lang="ar-SA" sz="3600" b="1" dirty="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cs typeface="Traditional Arabic" pitchFamily="2" charset="-78"/>
              </a:rPr>
              <a:t>ام هاتين الأداتين ف</a:t>
            </a:r>
            <a:r>
              <a:rPr lang="ar-SA" sz="3600" b="1" dirty="0" smtClean="0">
                <a:ln w="11430"/>
                <a:solidFill>
                  <a:schemeClr val="accent6">
                    <a:lumMod val="20000"/>
                    <a:lumOff val="80000"/>
                  </a:schemeClr>
                </a:solidFill>
                <a:effectLst>
                  <a:outerShdw blurRad="80000" dist="40000" dir="5040000" algn="tl">
                    <a:srgbClr val="000000">
                      <a:alpha val="30000"/>
                    </a:srgbClr>
                  </a:outerShdw>
                </a:effectLst>
                <a:cs typeface="Traditional Arabic" pitchFamily="2" charset="-78"/>
              </a:rPr>
              <a:t>قط</a:t>
            </a:r>
            <a:r>
              <a:rPr lang="ar-SA" sz="3600" b="1" dirty="0">
                <a:ln w="11430"/>
                <a:solidFill>
                  <a:schemeClr val="accent6">
                    <a:lumMod val="20000"/>
                    <a:lumOff val="80000"/>
                  </a:schemeClr>
                </a:solidFill>
                <a:effectLst>
                  <a:outerShdw blurRad="80000" dist="40000" dir="5040000" algn="tl">
                    <a:srgbClr val="000000">
                      <a:alpha val="30000"/>
                    </a:srgbClr>
                  </a:outerShdw>
                </a:effectLst>
                <a:cs typeface="Traditional Arabic" pitchFamily="2" charset="-78"/>
              </a:rPr>
              <a:t>.</a:t>
            </a:r>
            <a:endParaRPr lang="en-US" sz="3600" b="1" dirty="0">
              <a:ln w="11430"/>
              <a:solidFill>
                <a:schemeClr val="accent6">
                  <a:lumMod val="20000"/>
                  <a:lumOff val="80000"/>
                </a:schemeClr>
              </a:solidFill>
              <a:effectLst>
                <a:outerShdw blurRad="80000" dist="40000" dir="5040000" algn="tl">
                  <a:srgbClr val="000000">
                    <a:alpha val="30000"/>
                  </a:srgbClr>
                </a:outerShdw>
              </a:effectLst>
              <a:cs typeface="Traditional Arabic" pitchFamily="2" charset="-78"/>
            </a:endParaRPr>
          </a:p>
        </p:txBody>
      </p:sp>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Content Placeholder 3" descr="3d+Wallpapers_3.jpg"/>
          <p:cNvPicPr>
            <a:picLocks noGrp="1" noChangeAspect="1"/>
          </p:cNvPicPr>
          <p:nvPr>
            <p:ph idx="1"/>
          </p:nvPr>
        </p:nvPicPr>
        <p:blipFill>
          <a:blip r:embed="rId2"/>
          <a:stretch>
            <a:fillRect/>
          </a:stretch>
        </p:blipFill>
        <p:spPr>
          <a:xfrm>
            <a:off x="0" y="0"/>
            <a:ext cx="9144000" cy="6858000"/>
          </a:xfrm>
        </p:spPr>
      </p:pic>
      <p:sp>
        <p:nvSpPr>
          <p:cNvPr id="6" name="TextBox 5"/>
          <p:cNvSpPr txBox="1"/>
          <p:nvPr/>
        </p:nvSpPr>
        <p:spPr>
          <a:xfrm>
            <a:off x="4643438" y="214290"/>
            <a:ext cx="2357454" cy="707886"/>
          </a:xfrm>
          <a:prstGeom prst="rect">
            <a:avLst/>
          </a:prstGeom>
          <a:noFill/>
          <a:ln w="57150">
            <a:noFill/>
          </a:ln>
        </p:spPr>
        <p:txBody>
          <a:bodyPr wrap="square" rtlCol="1">
            <a:spAutoFit/>
          </a:bodyPr>
          <a:lstStyle/>
          <a:p>
            <a:pPr algn="ctr" rtl="1"/>
            <a:r>
              <a:rPr lang="ar-SA" sz="3200" b="1" spc="50" dirty="0" smtClean="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cs typeface="Andalus" pitchFamily="2" charset="-78"/>
                <a:hlinkClick r:id="rId3" action="ppaction://hlinksldjump"/>
              </a:rPr>
              <a:t>تنصيف</a:t>
            </a:r>
            <a:r>
              <a:rPr lang="ar-SA" sz="4000" b="1" spc="50" dirty="0" smtClean="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cs typeface="Traditional Arabic" pitchFamily="2" charset="-78"/>
                <a:hlinkClick r:id="rId3" action="ppaction://hlinksldjump"/>
              </a:rPr>
              <a:t> </a:t>
            </a:r>
            <a:r>
              <a:rPr lang="ar-SA" sz="3200" b="1" spc="50" dirty="0" smtClean="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cs typeface="Andalus" pitchFamily="2" charset="-78"/>
                <a:hlinkClick r:id="rId3" action="ppaction://hlinksldjump"/>
              </a:rPr>
              <a:t>الزاوية</a:t>
            </a:r>
            <a:endParaRPr lang="he-IL" sz="3200" b="1" spc="50" dirty="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cs typeface="Andalus" pitchFamily="2" charset="-78"/>
            </a:endParaRPr>
          </a:p>
        </p:txBody>
      </p:sp>
      <p:sp>
        <p:nvSpPr>
          <p:cNvPr id="7" name="TextBox 6"/>
          <p:cNvSpPr txBox="1"/>
          <p:nvPr/>
        </p:nvSpPr>
        <p:spPr>
          <a:xfrm>
            <a:off x="5500694" y="2071678"/>
            <a:ext cx="2143140" cy="1077218"/>
          </a:xfrm>
          <a:prstGeom prst="rect">
            <a:avLst/>
          </a:prstGeom>
          <a:noFill/>
        </p:spPr>
        <p:txBody>
          <a:bodyPr wrap="square" rtlCol="1">
            <a:spAutoFit/>
          </a:bodyPr>
          <a:lstStyle/>
          <a:p>
            <a:pPr algn="ctr" rtl="1"/>
            <a:r>
              <a:rPr lang="ar-SA" sz="3200" b="1" spc="50" dirty="0" smtClean="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cs typeface="Andalus" pitchFamily="2" charset="-78"/>
                <a:hlinkClick r:id="rId4" action="ppaction://hlinksldjump"/>
              </a:rPr>
              <a:t>تنصيف قطعة مستقيمة</a:t>
            </a:r>
            <a:endParaRPr lang="he-IL" sz="3200" b="1" spc="50" dirty="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endParaRPr>
          </a:p>
        </p:txBody>
      </p:sp>
      <p:sp>
        <p:nvSpPr>
          <p:cNvPr id="8" name="TextBox 7"/>
          <p:cNvSpPr txBox="1"/>
          <p:nvPr/>
        </p:nvSpPr>
        <p:spPr>
          <a:xfrm>
            <a:off x="5214942" y="3714752"/>
            <a:ext cx="2428892" cy="1077218"/>
          </a:xfrm>
          <a:prstGeom prst="rect">
            <a:avLst/>
          </a:prstGeom>
          <a:noFill/>
        </p:spPr>
        <p:txBody>
          <a:bodyPr wrap="square" rtlCol="1">
            <a:spAutoFit/>
          </a:bodyPr>
          <a:lstStyle/>
          <a:p>
            <a:pPr algn="ctr" rtl="1"/>
            <a:r>
              <a:rPr lang="ar-SA" sz="3200" b="1" spc="50" dirty="0" smtClean="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cs typeface="Andalus" pitchFamily="2" charset="-78"/>
                <a:hlinkClick r:id="rId5" action="ppaction://hlinksldjump"/>
              </a:rPr>
              <a:t>رسم عمود على المستقيم</a:t>
            </a:r>
            <a:endParaRPr lang="he-IL" sz="3200" b="1" spc="50" dirty="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endParaRPr>
          </a:p>
        </p:txBody>
      </p:sp>
      <p:sp>
        <p:nvSpPr>
          <p:cNvPr id="9" name="Rectangle 8"/>
          <p:cNvSpPr/>
          <p:nvPr/>
        </p:nvSpPr>
        <p:spPr>
          <a:xfrm>
            <a:off x="3714744" y="5572140"/>
            <a:ext cx="3357570" cy="1077218"/>
          </a:xfrm>
          <a:prstGeom prst="rect">
            <a:avLst/>
          </a:prstGeom>
          <a:noFill/>
          <a:ln w="76200">
            <a:noFill/>
          </a:ln>
        </p:spPr>
        <p:style>
          <a:lnRef idx="1">
            <a:schemeClr val="accent1"/>
          </a:lnRef>
          <a:fillRef idx="2">
            <a:schemeClr val="accent1"/>
          </a:fillRef>
          <a:effectRef idx="1">
            <a:schemeClr val="accent1"/>
          </a:effectRef>
          <a:fontRef idx="minor">
            <a:schemeClr val="dk1"/>
          </a:fontRef>
        </p:style>
        <p:txBody>
          <a:bodyPr wrap="square">
            <a:spAutoFit/>
          </a:bodyPr>
          <a:lstStyle/>
          <a:p>
            <a:pPr algn="ctr" rtl="1"/>
            <a:r>
              <a:rPr lang="ar-SA" sz="3200" b="1" spc="50" dirty="0" smtClean="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cs typeface="Andalus" pitchFamily="2" charset="-78"/>
                <a:hlinkClick r:id="rId6" action="ppaction://hlinksldjump"/>
              </a:rPr>
              <a:t>لإنشاء عمود على مستقيم من نقطة خارجه</a:t>
            </a:r>
            <a:endParaRPr lang="en-US" sz="3200" b="1" spc="50" dirty="0" smtClean="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cs typeface="Andalus" pitchFamily="2" charset="-78"/>
            </a:endParaRPr>
          </a:p>
        </p:txBody>
      </p:sp>
      <p:sp>
        <p:nvSpPr>
          <p:cNvPr id="10" name="Arc 9"/>
          <p:cNvSpPr/>
          <p:nvPr/>
        </p:nvSpPr>
        <p:spPr>
          <a:xfrm>
            <a:off x="5857884" y="214290"/>
            <a:ext cx="2286016" cy="6429420"/>
          </a:xfrm>
          <a:prstGeom prst="arc">
            <a:avLst>
              <a:gd name="adj1" fmla="val 16200000"/>
              <a:gd name="adj2" fmla="val 5303173"/>
            </a:avLst>
          </a:prstGeom>
          <a:ln>
            <a:solidFill>
              <a:schemeClr val="accent6">
                <a:lumMod val="75000"/>
              </a:schemeClr>
            </a:solidFill>
          </a:ln>
        </p:spPr>
        <p:style>
          <a:lnRef idx="3">
            <a:schemeClr val="accent6"/>
          </a:lnRef>
          <a:fillRef idx="0">
            <a:schemeClr val="accent6"/>
          </a:fillRef>
          <a:effectRef idx="2">
            <a:schemeClr val="accent6"/>
          </a:effectRef>
          <a:fontRef idx="minor">
            <a:schemeClr val="tx1"/>
          </a:fontRef>
        </p:style>
        <p:txBody>
          <a:bodyPr rtlCol="0" anchor="ctr"/>
          <a:lstStyle/>
          <a:p>
            <a:pPr algn="ctr"/>
            <a:endParaRPr lang="en-US"/>
          </a:p>
        </p:txBody>
      </p:sp>
      <p:sp>
        <p:nvSpPr>
          <p:cNvPr id="11" name="Sun 10"/>
          <p:cNvSpPr/>
          <p:nvPr/>
        </p:nvSpPr>
        <p:spPr>
          <a:xfrm>
            <a:off x="6929454" y="428604"/>
            <a:ext cx="500066" cy="428628"/>
          </a:xfrm>
          <a:prstGeom prst="sun">
            <a:avLst/>
          </a:prstGeom>
          <a:no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Sun 11"/>
          <p:cNvSpPr/>
          <p:nvPr/>
        </p:nvSpPr>
        <p:spPr>
          <a:xfrm>
            <a:off x="7572396" y="2071678"/>
            <a:ext cx="500066" cy="428628"/>
          </a:xfrm>
          <a:prstGeom prst="sun">
            <a:avLst/>
          </a:prstGeom>
          <a:no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Sun 12"/>
          <p:cNvSpPr/>
          <p:nvPr/>
        </p:nvSpPr>
        <p:spPr>
          <a:xfrm>
            <a:off x="7572396" y="3929066"/>
            <a:ext cx="500066" cy="428628"/>
          </a:xfrm>
          <a:prstGeom prst="sun">
            <a:avLst/>
          </a:prstGeom>
          <a:no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Sun 13"/>
          <p:cNvSpPr/>
          <p:nvPr/>
        </p:nvSpPr>
        <p:spPr>
          <a:xfrm>
            <a:off x="7000892" y="6000768"/>
            <a:ext cx="500066" cy="428628"/>
          </a:xfrm>
          <a:prstGeom prst="sun">
            <a:avLst/>
          </a:prstGeom>
          <a:no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Action Button: Home 14">
            <a:hlinkClick r:id="rId7" action="ppaction://hlinksldjump" highlightClick="1"/>
          </p:cNvPr>
          <p:cNvSpPr/>
          <p:nvPr/>
        </p:nvSpPr>
        <p:spPr>
          <a:xfrm>
            <a:off x="8286776" y="6000768"/>
            <a:ext cx="642942" cy="613788"/>
          </a:xfrm>
          <a:prstGeom prst="actionButtonHome">
            <a:avLst/>
          </a:prstGeom>
          <a:no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ransition advClick="0"/>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Content Placeholder 3" descr="Cedars%20(33).jpg"/>
          <p:cNvPicPr>
            <a:picLocks noGrp="1" noChangeAspect="1"/>
          </p:cNvPicPr>
          <p:nvPr>
            <p:ph idx="1"/>
          </p:nvPr>
        </p:nvPicPr>
        <p:blipFill>
          <a:blip r:embed="rId2"/>
          <a:stretch>
            <a:fillRect/>
          </a:stretch>
        </p:blipFill>
        <p:spPr>
          <a:xfrm>
            <a:off x="0" y="1"/>
            <a:ext cx="9144000" cy="6858000"/>
          </a:xfrm>
        </p:spPr>
      </p:pic>
      <p:sp>
        <p:nvSpPr>
          <p:cNvPr id="6" name="TextBox 5"/>
          <p:cNvSpPr txBox="1"/>
          <p:nvPr/>
        </p:nvSpPr>
        <p:spPr>
          <a:xfrm>
            <a:off x="3643306" y="4786322"/>
            <a:ext cx="2500330" cy="707886"/>
          </a:xfrm>
          <a:prstGeom prst="rect">
            <a:avLst/>
          </a:prstGeom>
          <a:noFill/>
          <a:ln w="57150">
            <a:solidFill>
              <a:schemeClr val="accent3">
                <a:lumMod val="50000"/>
              </a:schemeClr>
            </a:solidFill>
          </a:ln>
          <a:scene3d>
            <a:camera prst="isometricOffAxis2Left"/>
            <a:lightRig rig="threePt" dir="t"/>
          </a:scene3d>
        </p:spPr>
        <p:txBody>
          <a:bodyPr wrap="square" rtlCol="1">
            <a:spAutoFit/>
          </a:bodyPr>
          <a:lstStyle/>
          <a:p>
            <a:pPr algn="ctr"/>
            <a:r>
              <a:rPr lang="ar-SA" sz="4000" b="1" dirty="0" smtClean="0">
                <a:solidFill>
                  <a:schemeClr val="accent4">
                    <a:lumMod val="20000"/>
                    <a:lumOff val="80000"/>
                  </a:schemeClr>
                </a:solidFill>
                <a:cs typeface="Traditional Arabic" pitchFamily="2" charset="-78"/>
              </a:rPr>
              <a:t>تنصيف الزاوية</a:t>
            </a:r>
            <a:endParaRPr lang="he-IL" sz="4000" b="1" dirty="0">
              <a:solidFill>
                <a:schemeClr val="accent4">
                  <a:lumMod val="20000"/>
                  <a:lumOff val="80000"/>
                </a:schemeClr>
              </a:solidFill>
            </a:endParaRPr>
          </a:p>
        </p:txBody>
      </p:sp>
      <p:sp>
        <p:nvSpPr>
          <p:cNvPr id="5" name="TextBox 4"/>
          <p:cNvSpPr txBox="1"/>
          <p:nvPr/>
        </p:nvSpPr>
        <p:spPr>
          <a:xfrm>
            <a:off x="2143108" y="785794"/>
            <a:ext cx="6429420" cy="3970318"/>
          </a:xfrm>
          <a:prstGeom prst="rect">
            <a:avLst/>
          </a:prstGeom>
          <a:noFill/>
          <a:ln w="57150">
            <a:solidFill>
              <a:schemeClr val="accent3">
                <a:lumMod val="50000"/>
              </a:schemeClr>
            </a:solidFill>
          </a:ln>
          <a:scene3d>
            <a:camera prst="isometricOffAxis2Left"/>
            <a:lightRig rig="threePt" dir="t"/>
          </a:scene3d>
        </p:spPr>
        <p:txBody>
          <a:bodyPr wrap="square" rtlCol="1">
            <a:spAutoFit/>
          </a:bodyPr>
          <a:lstStyle/>
          <a:p>
            <a:pPr algn="r" rtl="1"/>
            <a:r>
              <a:rPr lang="ar-SA" sz="2800" b="1" dirty="0" smtClean="0">
                <a:solidFill>
                  <a:schemeClr val="accent4">
                    <a:lumMod val="20000"/>
                    <a:lumOff val="80000"/>
                  </a:schemeClr>
                </a:solidFill>
                <a:cs typeface="Traditional Arabic" pitchFamily="2" charset="-78"/>
              </a:rPr>
              <a:t>لنفرض أننا نريد تنصيف الزاوية أ م جـ أدناه (أي تقسيمها إلى قسمين متساويين). ضع سن الفرجار على النقطة م ثم ارسم قوسًا يقطع ضلعي الزاوية عند س ، ص. افتح الفرجار فتحة أكبر من نصف المسافة بين س ، ص. ضع سن الفرجار عند النقطة س وارسم قوسًا داخل الزاوية أ م جـ. ثم ضع سن الفرجار عند النقطة ص وارسم قوسًا داخل الزاوية أ م جـ ليقطع القوس الأول عند ن. ارسم الشعاع م ن. هذا الشعاع ينصف الزاوية أ م جـ مُنشِئًا زاويتين متطابقتين</a:t>
            </a:r>
            <a:r>
              <a:rPr lang="en-US" sz="2800" b="1" dirty="0" smtClean="0">
                <a:solidFill>
                  <a:schemeClr val="accent4">
                    <a:lumMod val="20000"/>
                    <a:lumOff val="80000"/>
                  </a:schemeClr>
                </a:solidFill>
                <a:cs typeface="Traditional Arabic" pitchFamily="2" charset="-78"/>
              </a:rPr>
              <a:t> &lt;</a:t>
            </a:r>
            <a:r>
              <a:rPr lang="ar-SA" sz="2800" b="1" dirty="0" smtClean="0">
                <a:solidFill>
                  <a:schemeClr val="accent4">
                    <a:lumMod val="20000"/>
                    <a:lumOff val="80000"/>
                  </a:schemeClr>
                </a:solidFill>
                <a:cs typeface="Traditional Arabic" pitchFamily="2" charset="-78"/>
              </a:rPr>
              <a:t>ن م أ و</a:t>
            </a:r>
            <a:r>
              <a:rPr lang="en-US" sz="2800" b="1" dirty="0" smtClean="0">
                <a:solidFill>
                  <a:schemeClr val="accent4">
                    <a:lumMod val="20000"/>
                    <a:lumOff val="80000"/>
                  </a:schemeClr>
                </a:solidFill>
                <a:cs typeface="Traditional Arabic" pitchFamily="2" charset="-78"/>
              </a:rPr>
              <a:t>&lt;</a:t>
            </a:r>
            <a:r>
              <a:rPr lang="ar-SA" sz="2800" b="1" dirty="0" smtClean="0">
                <a:solidFill>
                  <a:schemeClr val="accent4">
                    <a:lumMod val="20000"/>
                    <a:lumOff val="80000"/>
                  </a:schemeClr>
                </a:solidFill>
                <a:cs typeface="Traditional Arabic" pitchFamily="2" charset="-78"/>
              </a:rPr>
              <a:t>ن م جـ</a:t>
            </a:r>
            <a:r>
              <a:rPr lang="en-US" sz="2800" b="1" dirty="0" smtClean="0">
                <a:solidFill>
                  <a:schemeClr val="accent4">
                    <a:lumMod val="20000"/>
                    <a:lumOff val="80000"/>
                  </a:schemeClr>
                </a:solidFill>
                <a:cs typeface="Traditional Arabic" pitchFamily="2" charset="-78"/>
              </a:rPr>
              <a:t>.</a:t>
            </a:r>
          </a:p>
          <a:p>
            <a:pPr algn="r" rtl="1"/>
            <a:endParaRPr lang="he-IL" sz="2800" dirty="0">
              <a:solidFill>
                <a:schemeClr val="accent4">
                  <a:lumMod val="20000"/>
                  <a:lumOff val="80000"/>
                </a:schemeClr>
              </a:solidFill>
            </a:endParaRPr>
          </a:p>
        </p:txBody>
      </p:sp>
      <p:pic>
        <p:nvPicPr>
          <p:cNvPr id="8" name="Picture 7" descr="untitled.bmp"/>
          <p:cNvPicPr>
            <a:picLocks noChangeAspect="1"/>
          </p:cNvPicPr>
          <p:nvPr/>
        </p:nvPicPr>
        <p:blipFill>
          <a:blip r:embed="rId3"/>
          <a:stretch>
            <a:fillRect/>
          </a:stretch>
        </p:blipFill>
        <p:spPr>
          <a:xfrm>
            <a:off x="357158" y="3357562"/>
            <a:ext cx="2206417" cy="1695457"/>
          </a:xfrm>
          <a:prstGeom prst="roundRect">
            <a:avLst>
              <a:gd name="adj" fmla="val 4167"/>
            </a:avLst>
          </a:prstGeom>
          <a:solidFill>
            <a:srgbClr val="FFFFFF"/>
          </a:solidFill>
          <a:ln w="76200" cap="sq">
            <a:solidFill>
              <a:srgbClr val="EAEAEA"/>
            </a:solidFill>
            <a:miter lim="800000"/>
          </a:ln>
          <a:effectLst>
            <a:reflection blurRad="12700" stA="33000" endPos="28000" dist="5000" dir="5400000" sy="-100000" algn="bl" rotWithShape="0"/>
          </a:effectLst>
          <a:scene3d>
            <a:camera prst="orthographicFront"/>
            <a:lightRig rig="threePt" dir="t">
              <a:rot lat="0" lon="0" rev="2700000"/>
            </a:lightRig>
          </a:scene3d>
          <a:sp3d contourW="6350">
            <a:bevelT h="38100"/>
            <a:contourClr>
              <a:srgbClr val="C0C0C0"/>
            </a:contourClr>
          </a:sp3d>
        </p:spPr>
      </p:pic>
      <p:sp>
        <p:nvSpPr>
          <p:cNvPr id="7" name="Action Button: Custom 6">
            <a:hlinkClick r:id="rId4" action="ppaction://hlinksldjump" highlightClick="1"/>
          </p:cNvPr>
          <p:cNvSpPr/>
          <p:nvPr/>
        </p:nvSpPr>
        <p:spPr>
          <a:xfrm>
            <a:off x="357158" y="6000768"/>
            <a:ext cx="1357322" cy="571504"/>
          </a:xfrm>
          <a:prstGeom prst="actionButtonBlank">
            <a:avLst/>
          </a:prstGeom>
          <a:noFill/>
          <a:ln w="38100">
            <a:solidFill>
              <a:schemeClr val="accent3">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SA" dirty="0" smtClean="0">
                <a:cs typeface="Traditional Arabic" pitchFamily="2" charset="-78"/>
                <a:hlinkClick r:id="rId5" action="ppaction://hlinksldjump"/>
              </a:rPr>
              <a:t>للرجوع إلى الشريحة السابقة</a:t>
            </a:r>
            <a:endParaRPr lang="en-US" dirty="0">
              <a:cs typeface="Traditional Arabic" pitchFamily="2" charset="-78"/>
            </a:endParaRPr>
          </a:p>
        </p:txBody>
      </p:sp>
    </p:spTree>
  </p:cSld>
  <p:clrMapOvr>
    <a:masterClrMapping/>
  </p:clrMapOvr>
  <p:transition advClick="0"/>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Content Placeholder 3" descr="Cedars%20(33).jpg"/>
          <p:cNvPicPr>
            <a:picLocks noGrp="1" noChangeAspect="1"/>
          </p:cNvPicPr>
          <p:nvPr>
            <p:ph idx="1"/>
          </p:nvPr>
        </p:nvPicPr>
        <p:blipFill>
          <a:blip r:embed="rId2"/>
          <a:stretch>
            <a:fillRect/>
          </a:stretch>
        </p:blipFill>
        <p:spPr>
          <a:xfrm>
            <a:off x="0" y="1"/>
            <a:ext cx="9144000" cy="6858000"/>
          </a:xfrm>
        </p:spPr>
      </p:pic>
      <p:sp>
        <p:nvSpPr>
          <p:cNvPr id="6" name="TextBox 5"/>
          <p:cNvSpPr txBox="1"/>
          <p:nvPr/>
        </p:nvSpPr>
        <p:spPr>
          <a:xfrm>
            <a:off x="3000364" y="4214818"/>
            <a:ext cx="4429156" cy="1323439"/>
          </a:xfrm>
          <a:prstGeom prst="rect">
            <a:avLst/>
          </a:prstGeom>
          <a:noFill/>
          <a:ln w="57150">
            <a:solidFill>
              <a:schemeClr val="accent3">
                <a:lumMod val="50000"/>
              </a:schemeClr>
            </a:solidFill>
          </a:ln>
          <a:scene3d>
            <a:camera prst="isometricOffAxis2Left"/>
            <a:lightRig rig="threePt" dir="t"/>
          </a:scene3d>
        </p:spPr>
        <p:txBody>
          <a:bodyPr wrap="square" rtlCol="1">
            <a:spAutoFit/>
          </a:bodyPr>
          <a:lstStyle/>
          <a:p>
            <a:pPr algn="ctr" rtl="1"/>
            <a:r>
              <a:rPr lang="ar-SA" sz="4000" b="1" dirty="0" smtClean="0">
                <a:solidFill>
                  <a:schemeClr val="accent4">
                    <a:lumMod val="20000"/>
                    <a:lumOff val="80000"/>
                  </a:schemeClr>
                </a:solidFill>
                <a:cs typeface="Traditional Arabic" pitchFamily="2" charset="-78"/>
              </a:rPr>
              <a:t> لإنشاء عمود على مستقيم من</a:t>
            </a:r>
            <a:endParaRPr lang="ar-SA" sz="4000" b="1" dirty="0" smtClean="0">
              <a:solidFill>
                <a:schemeClr val="accent4">
                  <a:lumMod val="20000"/>
                  <a:lumOff val="80000"/>
                </a:schemeClr>
              </a:solidFill>
              <a:cs typeface="Traditional Arabic" pitchFamily="2" charset="-78"/>
            </a:endParaRPr>
          </a:p>
          <a:p>
            <a:pPr algn="ctr" rtl="1"/>
            <a:r>
              <a:rPr lang="ar-SA" sz="4000" b="1" dirty="0" smtClean="0">
                <a:solidFill>
                  <a:schemeClr val="accent4">
                    <a:lumMod val="20000"/>
                    <a:lumOff val="80000"/>
                  </a:schemeClr>
                </a:solidFill>
                <a:cs typeface="Traditional Arabic" pitchFamily="2" charset="-78"/>
              </a:rPr>
              <a:t>نقطة </a:t>
            </a:r>
            <a:r>
              <a:rPr lang="ar-SA" sz="4000" b="1" dirty="0" smtClean="0">
                <a:solidFill>
                  <a:schemeClr val="accent4">
                    <a:lumMod val="20000"/>
                    <a:lumOff val="80000"/>
                  </a:schemeClr>
                </a:solidFill>
                <a:cs typeface="Traditional Arabic" pitchFamily="2" charset="-78"/>
              </a:rPr>
              <a:t>خارجه</a:t>
            </a:r>
            <a:endParaRPr lang="ar-SA" sz="4000" b="1" dirty="0" smtClean="0">
              <a:solidFill>
                <a:schemeClr val="accent4">
                  <a:lumMod val="20000"/>
                  <a:lumOff val="80000"/>
                </a:schemeClr>
              </a:solidFill>
              <a:cs typeface="Traditional Arabic" pitchFamily="2" charset="-78"/>
            </a:endParaRPr>
          </a:p>
        </p:txBody>
      </p:sp>
      <p:sp>
        <p:nvSpPr>
          <p:cNvPr id="5" name="TextBox 4"/>
          <p:cNvSpPr txBox="1"/>
          <p:nvPr/>
        </p:nvSpPr>
        <p:spPr>
          <a:xfrm>
            <a:off x="2357422" y="1928802"/>
            <a:ext cx="6286544" cy="2308324"/>
          </a:xfrm>
          <a:prstGeom prst="rect">
            <a:avLst/>
          </a:prstGeom>
          <a:noFill/>
          <a:ln w="57150">
            <a:solidFill>
              <a:schemeClr val="accent3">
                <a:lumMod val="50000"/>
              </a:schemeClr>
            </a:solidFill>
          </a:ln>
          <a:scene3d>
            <a:camera prst="isometricOffAxis2Left"/>
            <a:lightRig rig="threePt" dir="t"/>
          </a:scene3d>
        </p:spPr>
        <p:txBody>
          <a:bodyPr wrap="square" rtlCol="1">
            <a:spAutoFit/>
          </a:bodyPr>
          <a:lstStyle/>
          <a:p>
            <a:pPr algn="r" rtl="1"/>
            <a:r>
              <a:rPr lang="ar-SA" sz="3600" dirty="0" smtClean="0">
                <a:solidFill>
                  <a:schemeClr val="accent4">
                    <a:lumMod val="20000"/>
                    <a:lumOff val="80000"/>
                  </a:schemeClr>
                </a:solidFill>
                <a:cs typeface="Traditional Arabic" pitchFamily="2" charset="-78"/>
              </a:rPr>
              <a:t>ضع سن </a:t>
            </a:r>
            <a:r>
              <a:rPr lang="ar-SA" sz="3600" dirty="0" smtClean="0">
                <a:solidFill>
                  <a:schemeClr val="accent4">
                    <a:lumMod val="20000"/>
                    <a:lumOff val="80000"/>
                  </a:schemeClr>
                </a:solidFill>
                <a:cs typeface="Traditional Arabic" pitchFamily="2" charset="-78"/>
              </a:rPr>
              <a:t>الفرجار </a:t>
            </a:r>
            <a:r>
              <a:rPr lang="ar-SA" sz="3600" dirty="0" smtClean="0">
                <a:solidFill>
                  <a:schemeClr val="accent4">
                    <a:lumMod val="20000"/>
                    <a:lumOff val="80000"/>
                  </a:schemeClr>
                </a:solidFill>
                <a:cs typeface="Traditional Arabic" pitchFamily="2" charset="-78"/>
              </a:rPr>
              <a:t>عند </a:t>
            </a:r>
            <a:r>
              <a:rPr lang="ar-SA" sz="3600" dirty="0" err="1" smtClean="0">
                <a:solidFill>
                  <a:schemeClr val="accent4">
                    <a:lumMod val="20000"/>
                    <a:lumOff val="80000"/>
                  </a:schemeClr>
                </a:solidFill>
                <a:cs typeface="Traditional Arabic" pitchFamily="2" charset="-78"/>
              </a:rPr>
              <a:t>د</a:t>
            </a:r>
            <a:r>
              <a:rPr lang="ar-SA" sz="3600" dirty="0" smtClean="0">
                <a:solidFill>
                  <a:schemeClr val="accent4">
                    <a:lumMod val="20000"/>
                    <a:lumOff val="80000"/>
                  </a:schemeClr>
                </a:solidFill>
                <a:cs typeface="Traditional Arabic" pitchFamily="2" charset="-78"/>
              </a:rPr>
              <a:t> وارسم </a:t>
            </a:r>
            <a:r>
              <a:rPr lang="ar-SA" sz="3600" dirty="0" smtClean="0">
                <a:solidFill>
                  <a:schemeClr val="accent4">
                    <a:lumMod val="20000"/>
                    <a:lumOff val="80000"/>
                  </a:schemeClr>
                </a:solidFill>
                <a:cs typeface="Traditional Arabic" pitchFamily="2" charset="-78"/>
              </a:rPr>
              <a:t>قوسًا يقطع </a:t>
            </a:r>
            <a:r>
              <a:rPr lang="ar-SA" sz="3600" dirty="0" err="1" smtClean="0">
                <a:solidFill>
                  <a:schemeClr val="accent4">
                    <a:lumMod val="20000"/>
                    <a:lumOff val="80000"/>
                  </a:schemeClr>
                </a:solidFill>
                <a:cs typeface="Traditional Arabic" pitchFamily="2" charset="-78"/>
              </a:rPr>
              <a:t>أ</a:t>
            </a:r>
            <a:r>
              <a:rPr lang="ar-SA" sz="3600" dirty="0" smtClean="0">
                <a:solidFill>
                  <a:schemeClr val="accent4">
                    <a:lumMod val="20000"/>
                    <a:lumOff val="80000"/>
                  </a:schemeClr>
                </a:solidFill>
                <a:cs typeface="Traditional Arabic" pitchFamily="2" charset="-78"/>
              </a:rPr>
              <a:t> ب </a:t>
            </a:r>
          </a:p>
          <a:p>
            <a:pPr algn="r" rtl="1"/>
            <a:r>
              <a:rPr lang="ar-SA" sz="3600" dirty="0" smtClean="0">
                <a:solidFill>
                  <a:schemeClr val="accent4">
                    <a:lumMod val="20000"/>
                    <a:lumOff val="80000"/>
                  </a:schemeClr>
                </a:solidFill>
                <a:cs typeface="Traditional Arabic" pitchFamily="2" charset="-78"/>
              </a:rPr>
              <a:t>(كما في الرسم أعلاه) </a:t>
            </a:r>
            <a:r>
              <a:rPr lang="ar-SA" sz="3600" dirty="0" smtClean="0">
                <a:solidFill>
                  <a:schemeClr val="accent4">
                    <a:lumMod val="20000"/>
                    <a:lumOff val="80000"/>
                  </a:schemeClr>
                </a:solidFill>
                <a:cs typeface="Traditional Arabic" pitchFamily="2" charset="-78"/>
              </a:rPr>
              <a:t>عند النقطتين </a:t>
            </a:r>
            <a:r>
              <a:rPr lang="ar-SA" sz="3600" dirty="0" err="1" smtClean="0">
                <a:solidFill>
                  <a:schemeClr val="accent4">
                    <a:lumMod val="20000"/>
                    <a:lumOff val="80000"/>
                  </a:schemeClr>
                </a:solidFill>
                <a:cs typeface="Traditional Arabic" pitchFamily="2" charset="-78"/>
              </a:rPr>
              <a:t>س</a:t>
            </a:r>
            <a:r>
              <a:rPr lang="ar-SA" sz="3600" dirty="0" smtClean="0">
                <a:solidFill>
                  <a:schemeClr val="accent4">
                    <a:lumMod val="20000"/>
                    <a:lumOff val="80000"/>
                  </a:schemeClr>
                </a:solidFill>
                <a:cs typeface="Traditional Arabic" pitchFamily="2" charset="-78"/>
              </a:rPr>
              <a:t> ،ص. ثم بعد ذلك </a:t>
            </a:r>
            <a:r>
              <a:rPr lang="ar-SA" sz="3600" dirty="0" smtClean="0">
                <a:solidFill>
                  <a:schemeClr val="accent4">
                    <a:lumMod val="20000"/>
                    <a:lumOff val="80000"/>
                  </a:schemeClr>
                </a:solidFill>
                <a:cs typeface="Traditional Arabic" pitchFamily="2" charset="-78"/>
              </a:rPr>
              <a:t>نصِّف </a:t>
            </a:r>
            <a:r>
              <a:rPr lang="ar-SA" sz="3600" dirty="0" err="1" smtClean="0">
                <a:solidFill>
                  <a:schemeClr val="accent4">
                    <a:lumMod val="20000"/>
                    <a:lumOff val="80000"/>
                  </a:schemeClr>
                </a:solidFill>
                <a:cs typeface="Traditional Arabic" pitchFamily="2" charset="-78"/>
              </a:rPr>
              <a:t>س</a:t>
            </a:r>
            <a:r>
              <a:rPr lang="ar-SA" sz="3600" dirty="0" smtClean="0">
                <a:solidFill>
                  <a:schemeClr val="accent4">
                    <a:lumMod val="20000"/>
                    <a:lumOff val="80000"/>
                  </a:schemeClr>
                </a:solidFill>
                <a:cs typeface="Traditional Arabic" pitchFamily="2" charset="-78"/>
              </a:rPr>
              <a:t> </a:t>
            </a:r>
            <a:r>
              <a:rPr lang="ar-SA" sz="3600" dirty="0" smtClean="0">
                <a:solidFill>
                  <a:schemeClr val="accent4">
                    <a:lumMod val="20000"/>
                    <a:lumOff val="80000"/>
                  </a:schemeClr>
                </a:solidFill>
                <a:cs typeface="Traditional Arabic" pitchFamily="2" charset="-78"/>
              </a:rPr>
              <a:t>ص لتحصل على منتصفها </a:t>
            </a:r>
            <a:r>
              <a:rPr lang="ar-SA" sz="3600" dirty="0" err="1" smtClean="0">
                <a:solidFill>
                  <a:schemeClr val="accent4">
                    <a:lumMod val="20000"/>
                    <a:lumOff val="80000"/>
                  </a:schemeClr>
                </a:solidFill>
                <a:cs typeface="Traditional Arabic" pitchFamily="2" charset="-78"/>
              </a:rPr>
              <a:t>م</a:t>
            </a:r>
            <a:r>
              <a:rPr lang="ar-SA" sz="3600" dirty="0" smtClean="0">
                <a:solidFill>
                  <a:schemeClr val="accent4">
                    <a:lumMod val="20000"/>
                    <a:lumOff val="80000"/>
                  </a:schemeClr>
                </a:solidFill>
                <a:cs typeface="Traditional Arabic" pitchFamily="2" charset="-78"/>
              </a:rPr>
              <a:t>.</a:t>
            </a:r>
          </a:p>
          <a:p>
            <a:pPr algn="r" rtl="1"/>
            <a:r>
              <a:rPr lang="ar-SA" sz="3600" dirty="0" smtClean="0">
                <a:solidFill>
                  <a:schemeClr val="accent4">
                    <a:lumMod val="20000"/>
                    <a:lumOff val="80000"/>
                  </a:schemeClr>
                </a:solidFill>
                <a:cs typeface="Traditional Arabic" pitchFamily="2" charset="-78"/>
              </a:rPr>
              <a:t>المستقيم </a:t>
            </a:r>
            <a:r>
              <a:rPr lang="ar-SA" sz="3600" dirty="0" err="1" smtClean="0">
                <a:solidFill>
                  <a:schemeClr val="accent4">
                    <a:lumMod val="20000"/>
                    <a:lumOff val="80000"/>
                  </a:schemeClr>
                </a:solidFill>
                <a:cs typeface="Traditional Arabic" pitchFamily="2" charset="-78"/>
              </a:rPr>
              <a:t>د</a:t>
            </a:r>
            <a:r>
              <a:rPr lang="ar-SA" sz="3600" dirty="0" smtClean="0">
                <a:solidFill>
                  <a:schemeClr val="accent4">
                    <a:lumMod val="20000"/>
                    <a:lumOff val="80000"/>
                  </a:schemeClr>
                </a:solidFill>
                <a:cs typeface="Traditional Arabic" pitchFamily="2" charset="-78"/>
              </a:rPr>
              <a:t> م </a:t>
            </a:r>
            <a:r>
              <a:rPr lang="ar-SA" sz="3600" dirty="0" err="1" smtClean="0">
                <a:solidFill>
                  <a:schemeClr val="accent4">
                    <a:lumMod val="20000"/>
                    <a:lumOff val="80000"/>
                  </a:schemeClr>
                </a:solidFill>
                <a:cs typeface="Traditional Arabic" pitchFamily="2" charset="-78"/>
              </a:rPr>
              <a:t>يعامد</a:t>
            </a:r>
            <a:r>
              <a:rPr lang="ar-SA" sz="3600" dirty="0" smtClean="0">
                <a:solidFill>
                  <a:schemeClr val="accent4">
                    <a:lumMod val="20000"/>
                    <a:lumOff val="80000"/>
                  </a:schemeClr>
                </a:solidFill>
                <a:cs typeface="Traditional Arabic" pitchFamily="2" charset="-78"/>
              </a:rPr>
              <a:t> أ </a:t>
            </a:r>
            <a:r>
              <a:rPr lang="ar-SA" sz="3600" dirty="0" err="1" smtClean="0">
                <a:solidFill>
                  <a:schemeClr val="accent4">
                    <a:lumMod val="20000"/>
                    <a:lumOff val="80000"/>
                  </a:schemeClr>
                </a:solidFill>
                <a:cs typeface="Traditional Arabic" pitchFamily="2" charset="-78"/>
              </a:rPr>
              <a:t>ب</a:t>
            </a:r>
            <a:r>
              <a:rPr lang="ar-SA" sz="3600" dirty="0" smtClean="0">
                <a:solidFill>
                  <a:schemeClr val="accent4">
                    <a:lumMod val="20000"/>
                    <a:lumOff val="80000"/>
                  </a:schemeClr>
                </a:solidFill>
                <a:cs typeface="Traditional Arabic" pitchFamily="2" charset="-78"/>
              </a:rPr>
              <a:t>. </a:t>
            </a:r>
          </a:p>
        </p:txBody>
      </p:sp>
      <p:sp>
        <p:nvSpPr>
          <p:cNvPr id="7" name="Action Button: Custom 6">
            <a:hlinkClick r:id="rId3" action="ppaction://hlinksldjump" highlightClick="1"/>
          </p:cNvPr>
          <p:cNvSpPr/>
          <p:nvPr/>
        </p:nvSpPr>
        <p:spPr>
          <a:xfrm>
            <a:off x="357158" y="6000768"/>
            <a:ext cx="1357322" cy="571504"/>
          </a:xfrm>
          <a:prstGeom prst="actionButtonBlank">
            <a:avLst/>
          </a:prstGeom>
          <a:noFill/>
          <a:ln w="38100">
            <a:solidFill>
              <a:schemeClr val="accent3">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SA" dirty="0" smtClean="0">
                <a:cs typeface="Traditional Arabic" pitchFamily="2" charset="-78"/>
                <a:hlinkClick r:id="rId4" action="ppaction://hlinksldjump"/>
              </a:rPr>
              <a:t>للرجوع إلى الشريحة السابقة</a:t>
            </a:r>
            <a:endParaRPr lang="en-US" dirty="0">
              <a:cs typeface="Traditional Arabic" pitchFamily="2" charset="-78"/>
            </a:endParaRPr>
          </a:p>
        </p:txBody>
      </p:sp>
      <p:pic>
        <p:nvPicPr>
          <p:cNvPr id="10" name="Picture 9" descr="http://mousou3a.educdz.com/img/26_081345_10.jpg"/>
          <p:cNvPicPr/>
          <p:nvPr/>
        </p:nvPicPr>
        <p:blipFill>
          <a:blip r:embed="rId5"/>
          <a:srcRect/>
          <a:stretch>
            <a:fillRect/>
          </a:stretch>
        </p:blipFill>
        <p:spPr bwMode="auto">
          <a:xfrm>
            <a:off x="214282" y="3714752"/>
            <a:ext cx="2286016" cy="1571636"/>
          </a:xfrm>
          <a:prstGeom prst="rect">
            <a:avLst/>
          </a:prstGeom>
          <a:noFill/>
          <a:ln w="9525">
            <a:noFill/>
            <a:miter lim="800000"/>
            <a:headEnd/>
            <a:tailEnd/>
          </a:ln>
        </p:spPr>
      </p:pic>
    </p:spTree>
  </p:cSld>
  <p:clrMapOvr>
    <a:masterClrMapping/>
  </p:clrMapOvr>
  <p:transition advClick="0"/>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Content Placeholder 3" descr="Cedars%20(30).jpg"/>
          <p:cNvPicPr>
            <a:picLocks noGrp="1" noChangeAspect="1"/>
          </p:cNvPicPr>
          <p:nvPr>
            <p:ph idx="1"/>
          </p:nvPr>
        </p:nvPicPr>
        <p:blipFill>
          <a:blip r:embed="rId2"/>
          <a:stretch>
            <a:fillRect/>
          </a:stretch>
        </p:blipFill>
        <p:spPr>
          <a:xfrm>
            <a:off x="0" y="71462"/>
            <a:ext cx="9144000" cy="6858000"/>
          </a:xfrm>
        </p:spPr>
      </p:pic>
      <p:sp>
        <p:nvSpPr>
          <p:cNvPr id="5" name="Rectangle 4"/>
          <p:cNvSpPr/>
          <p:nvPr/>
        </p:nvSpPr>
        <p:spPr>
          <a:xfrm>
            <a:off x="3000364" y="5715016"/>
            <a:ext cx="1258678" cy="646331"/>
          </a:xfrm>
          <a:prstGeom prst="rect">
            <a:avLst/>
          </a:prstGeom>
          <a:noFill/>
          <a:ln>
            <a:noFill/>
          </a:ln>
        </p:spPr>
        <p:style>
          <a:lnRef idx="1">
            <a:schemeClr val="accent1"/>
          </a:lnRef>
          <a:fillRef idx="2">
            <a:schemeClr val="accent1"/>
          </a:fillRef>
          <a:effectRef idx="1">
            <a:schemeClr val="accent1"/>
          </a:effectRef>
          <a:fontRef idx="minor">
            <a:schemeClr val="dk1"/>
          </a:fontRef>
        </p:style>
        <p:txBody>
          <a:bodyPr wrap="none">
            <a:spAutoFit/>
          </a:bodyPr>
          <a:lstStyle/>
          <a:p>
            <a:pPr algn="ctr" rtl="1"/>
            <a:r>
              <a:rPr lang="ar-SA" sz="3600" dirty="0" smtClean="0">
                <a:solidFill>
                  <a:schemeClr val="bg1">
                    <a:lumMod val="85000"/>
                  </a:schemeClr>
                </a:solidFill>
                <a:effectLst>
                  <a:glow rad="228600">
                    <a:schemeClr val="accent1">
                      <a:satMod val="175000"/>
                      <a:alpha val="40000"/>
                    </a:schemeClr>
                  </a:glow>
                </a:effectLst>
                <a:cs typeface="Andalus" pitchFamily="2" charset="-78"/>
              </a:rPr>
              <a:t> مستقيم</a:t>
            </a:r>
            <a:endParaRPr lang="he-IL" sz="3600" dirty="0">
              <a:solidFill>
                <a:schemeClr val="bg1">
                  <a:lumMod val="85000"/>
                </a:schemeClr>
              </a:solidFill>
              <a:effectLst>
                <a:glow rad="228600">
                  <a:schemeClr val="accent1">
                    <a:satMod val="175000"/>
                    <a:alpha val="40000"/>
                  </a:schemeClr>
                </a:glow>
              </a:effectLst>
            </a:endParaRPr>
          </a:p>
        </p:txBody>
      </p:sp>
      <p:sp>
        <p:nvSpPr>
          <p:cNvPr id="6" name="Rectangle 5"/>
          <p:cNvSpPr/>
          <p:nvPr/>
        </p:nvSpPr>
        <p:spPr>
          <a:xfrm>
            <a:off x="7572396" y="4286256"/>
            <a:ext cx="880347" cy="707886"/>
          </a:xfrm>
          <a:prstGeom prst="rect">
            <a:avLst/>
          </a:prstGeom>
        </p:spPr>
        <p:txBody>
          <a:bodyPr wrap="square">
            <a:spAutoFit/>
          </a:bodyPr>
          <a:lstStyle/>
          <a:p>
            <a:pPr algn="ctr" rtl="1"/>
            <a:r>
              <a:rPr lang="ar-SA" sz="4000" dirty="0" smtClean="0">
                <a:solidFill>
                  <a:schemeClr val="bg1">
                    <a:lumMod val="85000"/>
                  </a:schemeClr>
                </a:solidFill>
                <a:effectLst>
                  <a:glow rad="228600">
                    <a:schemeClr val="accent1">
                      <a:satMod val="175000"/>
                      <a:alpha val="40000"/>
                    </a:schemeClr>
                  </a:glow>
                </a:effectLst>
                <a:cs typeface="Andalus" pitchFamily="2" charset="-78"/>
              </a:rPr>
              <a:t>رسم</a:t>
            </a:r>
            <a:endParaRPr lang="ar-SA" dirty="0" smtClean="0">
              <a:solidFill>
                <a:schemeClr val="bg1">
                  <a:lumMod val="85000"/>
                </a:schemeClr>
              </a:solidFill>
              <a:effectLst>
                <a:glow rad="228600">
                  <a:schemeClr val="accent1">
                    <a:satMod val="175000"/>
                    <a:alpha val="40000"/>
                  </a:schemeClr>
                </a:glow>
              </a:effectLst>
              <a:cs typeface="Andalus" pitchFamily="2" charset="-78"/>
            </a:endParaRPr>
          </a:p>
        </p:txBody>
      </p:sp>
      <p:sp>
        <p:nvSpPr>
          <p:cNvPr id="7" name="Rectangle 6"/>
          <p:cNvSpPr/>
          <p:nvPr/>
        </p:nvSpPr>
        <p:spPr>
          <a:xfrm>
            <a:off x="6429388" y="5357826"/>
            <a:ext cx="978153" cy="646331"/>
          </a:xfrm>
          <a:prstGeom prst="rect">
            <a:avLst/>
          </a:prstGeom>
        </p:spPr>
        <p:txBody>
          <a:bodyPr wrap="none">
            <a:spAutoFit/>
          </a:bodyPr>
          <a:lstStyle/>
          <a:p>
            <a:r>
              <a:rPr lang="ar-SA" sz="3600" dirty="0" smtClean="0">
                <a:solidFill>
                  <a:schemeClr val="bg1">
                    <a:lumMod val="85000"/>
                  </a:schemeClr>
                </a:solidFill>
                <a:effectLst>
                  <a:glow rad="228600">
                    <a:schemeClr val="accent1">
                      <a:satMod val="175000"/>
                      <a:alpha val="40000"/>
                    </a:schemeClr>
                  </a:glow>
                </a:effectLst>
                <a:cs typeface="Andalus" pitchFamily="2" charset="-78"/>
              </a:rPr>
              <a:t>عمود</a:t>
            </a:r>
            <a:endParaRPr lang="he-IL" dirty="0">
              <a:solidFill>
                <a:schemeClr val="bg1">
                  <a:lumMod val="85000"/>
                </a:schemeClr>
              </a:solidFill>
            </a:endParaRPr>
          </a:p>
        </p:txBody>
      </p:sp>
      <p:sp>
        <p:nvSpPr>
          <p:cNvPr id="8" name="Rectangle 7"/>
          <p:cNvSpPr/>
          <p:nvPr/>
        </p:nvSpPr>
        <p:spPr>
          <a:xfrm>
            <a:off x="5143504" y="6000768"/>
            <a:ext cx="689612" cy="584775"/>
          </a:xfrm>
          <a:prstGeom prst="rect">
            <a:avLst/>
          </a:prstGeom>
        </p:spPr>
        <p:txBody>
          <a:bodyPr wrap="none">
            <a:spAutoFit/>
          </a:bodyPr>
          <a:lstStyle/>
          <a:p>
            <a:pPr algn="ctr" rtl="1"/>
            <a:r>
              <a:rPr lang="ar-SA" sz="3200" dirty="0" smtClean="0">
                <a:solidFill>
                  <a:schemeClr val="bg1">
                    <a:lumMod val="85000"/>
                  </a:schemeClr>
                </a:solidFill>
                <a:effectLst>
                  <a:glow rad="228600">
                    <a:schemeClr val="accent1">
                      <a:satMod val="175000"/>
                      <a:alpha val="40000"/>
                    </a:schemeClr>
                  </a:glow>
                </a:effectLst>
                <a:cs typeface="Andalus" pitchFamily="2" charset="-78"/>
              </a:rPr>
              <a:t>على</a:t>
            </a:r>
            <a:endParaRPr lang="ar-SA" dirty="0" smtClean="0">
              <a:solidFill>
                <a:schemeClr val="bg1">
                  <a:lumMod val="85000"/>
                </a:schemeClr>
              </a:solidFill>
              <a:effectLst>
                <a:glow rad="228600">
                  <a:schemeClr val="accent1">
                    <a:satMod val="175000"/>
                    <a:alpha val="40000"/>
                  </a:schemeClr>
                </a:glow>
              </a:effectLst>
              <a:cs typeface="Andalus" pitchFamily="2" charset="-78"/>
            </a:endParaRPr>
          </a:p>
        </p:txBody>
      </p:sp>
      <p:sp>
        <p:nvSpPr>
          <p:cNvPr id="9" name="TextBox 8"/>
          <p:cNvSpPr txBox="1"/>
          <p:nvPr/>
        </p:nvSpPr>
        <p:spPr>
          <a:xfrm>
            <a:off x="7286644" y="4929198"/>
            <a:ext cx="500066" cy="461665"/>
          </a:xfrm>
          <a:prstGeom prst="rect">
            <a:avLst/>
          </a:prstGeom>
          <a:noFill/>
        </p:spPr>
        <p:txBody>
          <a:bodyPr wrap="square" rtlCol="1">
            <a:spAutoFit/>
          </a:bodyPr>
          <a:lstStyle/>
          <a:p>
            <a:r>
              <a:rPr lang="ar-SA" sz="2400" b="1" dirty="0" smtClean="0">
                <a:effectLst>
                  <a:outerShdw blurRad="38100" dist="38100" dir="2700000" algn="tl">
                    <a:srgbClr val="000000">
                      <a:alpha val="43137"/>
                    </a:srgbClr>
                  </a:outerShdw>
                </a:effectLst>
              </a:rPr>
              <a:t>...</a:t>
            </a:r>
            <a:endParaRPr lang="he-IL" sz="2400" b="1" dirty="0">
              <a:effectLst>
                <a:outerShdw blurRad="38100" dist="38100" dir="2700000" algn="tl">
                  <a:srgbClr val="000000">
                    <a:alpha val="43137"/>
                  </a:srgbClr>
                </a:outerShdw>
              </a:effectLst>
            </a:endParaRPr>
          </a:p>
        </p:txBody>
      </p:sp>
      <p:sp>
        <p:nvSpPr>
          <p:cNvPr id="10" name="TextBox 9"/>
          <p:cNvSpPr txBox="1"/>
          <p:nvPr/>
        </p:nvSpPr>
        <p:spPr>
          <a:xfrm>
            <a:off x="6072198" y="5857892"/>
            <a:ext cx="500066" cy="461665"/>
          </a:xfrm>
          <a:prstGeom prst="rect">
            <a:avLst/>
          </a:prstGeom>
          <a:noFill/>
        </p:spPr>
        <p:txBody>
          <a:bodyPr wrap="square" rtlCol="1">
            <a:spAutoFit/>
          </a:bodyPr>
          <a:lstStyle/>
          <a:p>
            <a:r>
              <a:rPr lang="ar-SA" sz="2400" b="1" dirty="0" smtClean="0">
                <a:effectLst>
                  <a:outerShdw blurRad="38100" dist="38100" dir="2700000" algn="tl">
                    <a:srgbClr val="000000">
                      <a:alpha val="43137"/>
                    </a:srgbClr>
                  </a:outerShdw>
                </a:effectLst>
              </a:rPr>
              <a:t>...</a:t>
            </a:r>
            <a:endParaRPr lang="he-IL" sz="2400" b="1" dirty="0">
              <a:effectLst>
                <a:outerShdw blurRad="38100" dist="38100" dir="2700000" algn="tl">
                  <a:srgbClr val="000000">
                    <a:alpha val="43137"/>
                  </a:srgbClr>
                </a:outerShdw>
              </a:effectLst>
            </a:endParaRPr>
          </a:p>
        </p:txBody>
      </p:sp>
      <p:sp>
        <p:nvSpPr>
          <p:cNvPr id="11" name="TextBox 10"/>
          <p:cNvSpPr txBox="1"/>
          <p:nvPr/>
        </p:nvSpPr>
        <p:spPr>
          <a:xfrm>
            <a:off x="4286248" y="6072206"/>
            <a:ext cx="500066" cy="461665"/>
          </a:xfrm>
          <a:prstGeom prst="rect">
            <a:avLst/>
          </a:prstGeom>
          <a:noFill/>
        </p:spPr>
        <p:txBody>
          <a:bodyPr wrap="square" rtlCol="1">
            <a:spAutoFit/>
          </a:bodyPr>
          <a:lstStyle/>
          <a:p>
            <a:r>
              <a:rPr lang="ar-SA" sz="2400" b="1" dirty="0" smtClean="0">
                <a:effectLst>
                  <a:outerShdw blurRad="38100" dist="38100" dir="2700000" algn="tl">
                    <a:srgbClr val="000000">
                      <a:alpha val="43137"/>
                    </a:srgbClr>
                  </a:outerShdw>
                </a:effectLst>
              </a:rPr>
              <a:t>...</a:t>
            </a:r>
            <a:endParaRPr lang="he-IL" sz="2400" b="1" dirty="0">
              <a:effectLst>
                <a:outerShdw blurRad="38100" dist="38100" dir="2700000" algn="tl">
                  <a:srgbClr val="000000">
                    <a:alpha val="43137"/>
                  </a:srgbClr>
                </a:outerShdw>
              </a:effectLst>
            </a:endParaRPr>
          </a:p>
        </p:txBody>
      </p:sp>
      <p:sp>
        <p:nvSpPr>
          <p:cNvPr id="12" name="TextBox 11"/>
          <p:cNvSpPr txBox="1"/>
          <p:nvPr/>
        </p:nvSpPr>
        <p:spPr>
          <a:xfrm>
            <a:off x="1428728" y="1071546"/>
            <a:ext cx="6286544" cy="3323987"/>
          </a:xfrm>
          <a:prstGeom prst="rect">
            <a:avLst/>
          </a:prstGeom>
          <a:noFill/>
          <a:ln w="57150">
            <a:solidFill>
              <a:schemeClr val="accent1">
                <a:lumMod val="75000"/>
              </a:schemeClr>
            </a:solidFill>
            <a:prstDash val="lgDashDotDot"/>
          </a:ln>
        </p:spPr>
        <p:txBody>
          <a:bodyPr wrap="square" rtlCol="1">
            <a:spAutoFit/>
            <a:scene3d>
              <a:camera prst="orthographicFront"/>
              <a:lightRig rig="balanced" dir="t">
                <a:rot lat="0" lon="0" rev="2100000"/>
              </a:lightRig>
            </a:scene3d>
            <a:sp3d extrusionH="57150" prstMaterial="metal">
              <a:bevelT w="38100" h="25400"/>
              <a:contourClr>
                <a:schemeClr val="bg2"/>
              </a:contourClr>
            </a:sp3d>
          </a:bodyPr>
          <a:lstStyle/>
          <a:p>
            <a:pPr algn="r" rtl="1"/>
            <a:r>
              <a:rPr lang="ar-SA" sz="3200" b="1" dirty="0" smtClean="0">
                <a:ln w="50800"/>
                <a:effectLst>
                  <a:glow rad="101600">
                    <a:schemeClr val="accent1">
                      <a:satMod val="175000"/>
                      <a:alpha val="40000"/>
                    </a:schemeClr>
                  </a:glow>
                </a:effectLst>
                <a:cs typeface="Traditional Arabic" pitchFamily="2" charset="-78"/>
              </a:rPr>
              <a:t>لنفترض </a:t>
            </a:r>
            <a:r>
              <a:rPr lang="ar-SA" sz="3200" b="1" dirty="0" smtClean="0">
                <a:ln w="50800"/>
                <a:effectLst>
                  <a:glow rad="101600">
                    <a:schemeClr val="accent1">
                      <a:satMod val="175000"/>
                      <a:alpha val="40000"/>
                    </a:schemeClr>
                  </a:glow>
                </a:effectLst>
                <a:cs typeface="Traditional Arabic" pitchFamily="2" charset="-78"/>
              </a:rPr>
              <a:t>أننا نريد إنشاء عمود على المستقيم أ ب عند النقطة ج التي تقع عليه. (انظر الرسم أدناه). ضع سن الفرجار عند ج وارسم قوسين ليقطعا أ ب عند س ، ص. وباستخدام س ، ص كنقطتي طرف، نصِّف القطعة المستقيمة س ص مثلما في التوجيهات المقدَّمة أعلاه. المستقيم المنصِّف م ن هو العمود على أ ب عند ج</a:t>
            </a:r>
            <a:r>
              <a:rPr lang="en-US" sz="3200" b="1" dirty="0" smtClean="0">
                <a:ln w="50800"/>
                <a:effectLst>
                  <a:glow rad="101600">
                    <a:schemeClr val="accent1">
                      <a:satMod val="175000"/>
                      <a:alpha val="40000"/>
                    </a:schemeClr>
                  </a:glow>
                </a:effectLst>
                <a:cs typeface="Traditional Arabic" pitchFamily="2" charset="-78"/>
              </a:rPr>
              <a:t>.</a:t>
            </a:r>
            <a:endParaRPr lang="en-US" sz="2400" b="1" dirty="0" smtClean="0">
              <a:ln w="50800"/>
              <a:effectLst>
                <a:glow rad="101600">
                  <a:schemeClr val="accent1">
                    <a:satMod val="175000"/>
                    <a:alpha val="40000"/>
                  </a:schemeClr>
                </a:glow>
              </a:effectLst>
              <a:cs typeface="Traditional Arabic" pitchFamily="2" charset="-78"/>
            </a:endParaRPr>
          </a:p>
          <a:p>
            <a:pPr algn="r" rtl="1"/>
            <a:endParaRPr lang="he-IL" b="1" dirty="0">
              <a:ln w="50800"/>
            </a:endParaRPr>
          </a:p>
        </p:txBody>
      </p:sp>
      <p:pic>
        <p:nvPicPr>
          <p:cNvPr id="13" name="Picture 12" descr="http://mousou3a.educdz.com/img/26_081345_09.jpg"/>
          <p:cNvPicPr/>
          <p:nvPr/>
        </p:nvPicPr>
        <p:blipFill>
          <a:blip r:embed="rId3"/>
          <a:srcRect/>
          <a:stretch>
            <a:fillRect/>
          </a:stretch>
        </p:blipFill>
        <p:spPr bwMode="auto">
          <a:xfrm>
            <a:off x="285720" y="4857760"/>
            <a:ext cx="2143140" cy="1285884"/>
          </a:xfrm>
          <a:prstGeom prst="rect">
            <a:avLst/>
          </a:prstGeom>
          <a:noFill/>
          <a:ln w="9525">
            <a:noFill/>
            <a:miter lim="800000"/>
            <a:headEnd/>
            <a:tailEnd/>
          </a:ln>
        </p:spPr>
      </p:pic>
      <p:sp>
        <p:nvSpPr>
          <p:cNvPr id="14" name="Action Button: Custom 13">
            <a:hlinkClick r:id="rId4" action="ppaction://hlinksldjump" highlightClick="1"/>
          </p:cNvPr>
          <p:cNvSpPr/>
          <p:nvPr/>
        </p:nvSpPr>
        <p:spPr>
          <a:xfrm>
            <a:off x="7500958" y="6000768"/>
            <a:ext cx="1357322" cy="571504"/>
          </a:xfrm>
          <a:prstGeom prst="actionButtonBlank">
            <a:avLst/>
          </a:prstGeom>
          <a:noFill/>
          <a:ln w="38100">
            <a:solidFill>
              <a:schemeClr val="bg2">
                <a:lumMod val="60000"/>
                <a:lumOff val="40000"/>
              </a:schemeClr>
            </a:solidFill>
            <a:prstDash val="lgDashDot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SA" dirty="0" smtClean="0">
                <a:cs typeface="Traditional Arabic" pitchFamily="2" charset="-78"/>
                <a:hlinkClick r:id="rId5" action="ppaction://hlinksldjump"/>
              </a:rPr>
              <a:t>للرجوع إلى الشريحة السابقة</a:t>
            </a:r>
            <a:endParaRPr lang="en-US" dirty="0">
              <a:cs typeface="Traditional Arabic" pitchFamily="2" charset="-78"/>
            </a:endParaRPr>
          </a:p>
        </p:txBody>
      </p:sp>
    </p:spTree>
  </p:cSld>
  <p:clrMapOvr>
    <a:masterClrMapping/>
  </p:clrMapOvr>
  <p:transition advClick="0"/>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Content Placeholder 3" descr="Cedars%20(30).jpg"/>
          <p:cNvPicPr>
            <a:picLocks noGrp="1" noChangeAspect="1"/>
          </p:cNvPicPr>
          <p:nvPr>
            <p:ph idx="1"/>
          </p:nvPr>
        </p:nvPicPr>
        <p:blipFill>
          <a:blip r:embed="rId2"/>
          <a:stretch>
            <a:fillRect/>
          </a:stretch>
        </p:blipFill>
        <p:spPr>
          <a:xfrm>
            <a:off x="0" y="71462"/>
            <a:ext cx="9144000" cy="6858000"/>
          </a:xfrm>
        </p:spPr>
      </p:pic>
      <p:sp>
        <p:nvSpPr>
          <p:cNvPr id="5" name="Rectangle 4"/>
          <p:cNvSpPr/>
          <p:nvPr/>
        </p:nvSpPr>
        <p:spPr>
          <a:xfrm>
            <a:off x="3000364" y="5715016"/>
            <a:ext cx="1425390" cy="646331"/>
          </a:xfrm>
          <a:prstGeom prst="rect">
            <a:avLst/>
          </a:prstGeom>
          <a:noFill/>
          <a:ln>
            <a:noFill/>
          </a:ln>
        </p:spPr>
        <p:style>
          <a:lnRef idx="1">
            <a:schemeClr val="accent1"/>
          </a:lnRef>
          <a:fillRef idx="2">
            <a:schemeClr val="accent1"/>
          </a:fillRef>
          <a:effectRef idx="1">
            <a:schemeClr val="accent1"/>
          </a:effectRef>
          <a:fontRef idx="minor">
            <a:schemeClr val="dk1"/>
          </a:fontRef>
        </p:style>
        <p:txBody>
          <a:bodyPr wrap="none">
            <a:spAutoFit/>
          </a:bodyPr>
          <a:lstStyle/>
          <a:p>
            <a:pPr algn="ctr" rtl="1"/>
            <a:r>
              <a:rPr lang="ar-SA" sz="3600" dirty="0" smtClean="0">
                <a:solidFill>
                  <a:schemeClr val="bg1">
                    <a:lumMod val="85000"/>
                  </a:schemeClr>
                </a:solidFill>
                <a:effectLst>
                  <a:glow rad="228600">
                    <a:schemeClr val="accent1">
                      <a:satMod val="175000"/>
                      <a:alpha val="40000"/>
                    </a:schemeClr>
                  </a:glow>
                </a:effectLst>
                <a:cs typeface="Andalus" pitchFamily="2" charset="-78"/>
              </a:rPr>
              <a:t> </a:t>
            </a:r>
            <a:r>
              <a:rPr lang="ar-SA" sz="3600" dirty="0" smtClean="0">
                <a:solidFill>
                  <a:schemeClr val="bg1">
                    <a:lumMod val="85000"/>
                  </a:schemeClr>
                </a:solidFill>
                <a:effectLst>
                  <a:glow rad="228600">
                    <a:schemeClr val="accent1">
                      <a:satMod val="175000"/>
                      <a:alpha val="40000"/>
                    </a:schemeClr>
                  </a:glow>
                </a:effectLst>
                <a:cs typeface="Andalus" pitchFamily="2" charset="-78"/>
              </a:rPr>
              <a:t>مستقيمة</a:t>
            </a:r>
            <a:endParaRPr lang="he-IL" sz="3600" dirty="0">
              <a:solidFill>
                <a:schemeClr val="bg1">
                  <a:lumMod val="85000"/>
                </a:schemeClr>
              </a:solidFill>
              <a:effectLst>
                <a:glow rad="228600">
                  <a:schemeClr val="accent1">
                    <a:satMod val="175000"/>
                    <a:alpha val="40000"/>
                  </a:schemeClr>
                </a:glow>
              </a:effectLst>
            </a:endParaRPr>
          </a:p>
        </p:txBody>
      </p:sp>
      <p:sp>
        <p:nvSpPr>
          <p:cNvPr id="6" name="Rectangle 5"/>
          <p:cNvSpPr/>
          <p:nvPr/>
        </p:nvSpPr>
        <p:spPr>
          <a:xfrm>
            <a:off x="6143636" y="5286388"/>
            <a:ext cx="1357322" cy="707886"/>
          </a:xfrm>
          <a:prstGeom prst="rect">
            <a:avLst/>
          </a:prstGeom>
        </p:spPr>
        <p:txBody>
          <a:bodyPr wrap="square">
            <a:spAutoFit/>
          </a:bodyPr>
          <a:lstStyle/>
          <a:p>
            <a:pPr algn="ctr" rtl="1"/>
            <a:r>
              <a:rPr lang="ar-SA" sz="4000" dirty="0" smtClean="0">
                <a:solidFill>
                  <a:schemeClr val="bg1">
                    <a:lumMod val="85000"/>
                  </a:schemeClr>
                </a:solidFill>
                <a:effectLst>
                  <a:glow rad="228600">
                    <a:schemeClr val="accent1">
                      <a:satMod val="175000"/>
                      <a:alpha val="40000"/>
                    </a:schemeClr>
                  </a:glow>
                </a:effectLst>
                <a:cs typeface="Andalus" pitchFamily="2" charset="-78"/>
              </a:rPr>
              <a:t>تنصيف</a:t>
            </a:r>
            <a:endParaRPr lang="ar-SA" dirty="0" smtClean="0">
              <a:solidFill>
                <a:schemeClr val="bg1">
                  <a:lumMod val="85000"/>
                </a:schemeClr>
              </a:solidFill>
              <a:effectLst>
                <a:glow rad="228600">
                  <a:schemeClr val="accent1">
                    <a:satMod val="175000"/>
                    <a:alpha val="40000"/>
                  </a:schemeClr>
                </a:glow>
              </a:effectLst>
              <a:cs typeface="Andalus" pitchFamily="2" charset="-78"/>
            </a:endParaRPr>
          </a:p>
        </p:txBody>
      </p:sp>
      <p:sp>
        <p:nvSpPr>
          <p:cNvPr id="7" name="Rectangle 6"/>
          <p:cNvSpPr/>
          <p:nvPr/>
        </p:nvSpPr>
        <p:spPr>
          <a:xfrm>
            <a:off x="4929190" y="6000768"/>
            <a:ext cx="896399" cy="646331"/>
          </a:xfrm>
          <a:prstGeom prst="rect">
            <a:avLst/>
          </a:prstGeom>
        </p:spPr>
        <p:txBody>
          <a:bodyPr wrap="none">
            <a:spAutoFit/>
          </a:bodyPr>
          <a:lstStyle/>
          <a:p>
            <a:r>
              <a:rPr lang="ar-SA" sz="3600" dirty="0" smtClean="0">
                <a:solidFill>
                  <a:schemeClr val="bg1">
                    <a:lumMod val="85000"/>
                  </a:schemeClr>
                </a:solidFill>
                <a:effectLst>
                  <a:glow rad="228600">
                    <a:schemeClr val="accent1">
                      <a:satMod val="175000"/>
                      <a:alpha val="40000"/>
                    </a:schemeClr>
                  </a:glow>
                </a:effectLst>
                <a:cs typeface="Andalus" pitchFamily="2" charset="-78"/>
              </a:rPr>
              <a:t>قطعة</a:t>
            </a:r>
            <a:endParaRPr lang="he-IL" dirty="0">
              <a:solidFill>
                <a:schemeClr val="bg1">
                  <a:lumMod val="85000"/>
                </a:schemeClr>
              </a:solidFill>
            </a:endParaRPr>
          </a:p>
        </p:txBody>
      </p:sp>
      <p:sp>
        <p:nvSpPr>
          <p:cNvPr id="10" name="TextBox 9"/>
          <p:cNvSpPr txBox="1"/>
          <p:nvPr/>
        </p:nvSpPr>
        <p:spPr>
          <a:xfrm>
            <a:off x="6072198" y="5857892"/>
            <a:ext cx="500066" cy="461665"/>
          </a:xfrm>
          <a:prstGeom prst="rect">
            <a:avLst/>
          </a:prstGeom>
          <a:noFill/>
        </p:spPr>
        <p:txBody>
          <a:bodyPr wrap="square" rtlCol="1">
            <a:spAutoFit/>
          </a:bodyPr>
          <a:lstStyle/>
          <a:p>
            <a:r>
              <a:rPr lang="ar-SA" sz="2400" b="1" dirty="0" smtClean="0">
                <a:effectLst>
                  <a:outerShdw blurRad="38100" dist="38100" dir="2700000" algn="tl">
                    <a:srgbClr val="000000">
                      <a:alpha val="43137"/>
                    </a:srgbClr>
                  </a:outerShdw>
                </a:effectLst>
              </a:rPr>
              <a:t>...</a:t>
            </a:r>
            <a:endParaRPr lang="he-IL" sz="2400" b="1" dirty="0">
              <a:effectLst>
                <a:outerShdw blurRad="38100" dist="38100" dir="2700000" algn="tl">
                  <a:srgbClr val="000000">
                    <a:alpha val="43137"/>
                  </a:srgbClr>
                </a:outerShdw>
              </a:effectLst>
            </a:endParaRPr>
          </a:p>
        </p:txBody>
      </p:sp>
      <p:sp>
        <p:nvSpPr>
          <p:cNvPr id="11" name="TextBox 10"/>
          <p:cNvSpPr txBox="1"/>
          <p:nvPr/>
        </p:nvSpPr>
        <p:spPr>
          <a:xfrm>
            <a:off x="4286248" y="6072206"/>
            <a:ext cx="500066" cy="461665"/>
          </a:xfrm>
          <a:prstGeom prst="rect">
            <a:avLst/>
          </a:prstGeom>
          <a:noFill/>
        </p:spPr>
        <p:txBody>
          <a:bodyPr wrap="square" rtlCol="1">
            <a:spAutoFit/>
          </a:bodyPr>
          <a:lstStyle/>
          <a:p>
            <a:r>
              <a:rPr lang="ar-SA" sz="2400" b="1" dirty="0" smtClean="0">
                <a:effectLst>
                  <a:outerShdw blurRad="38100" dist="38100" dir="2700000" algn="tl">
                    <a:srgbClr val="000000">
                      <a:alpha val="43137"/>
                    </a:srgbClr>
                  </a:outerShdw>
                </a:effectLst>
              </a:rPr>
              <a:t>...</a:t>
            </a:r>
            <a:endParaRPr lang="he-IL" sz="2400" b="1" dirty="0">
              <a:effectLst>
                <a:outerShdw blurRad="38100" dist="38100" dir="2700000" algn="tl">
                  <a:srgbClr val="000000">
                    <a:alpha val="43137"/>
                  </a:srgbClr>
                </a:outerShdw>
              </a:effectLst>
            </a:endParaRPr>
          </a:p>
        </p:txBody>
      </p:sp>
      <p:sp>
        <p:nvSpPr>
          <p:cNvPr id="12" name="TextBox 11"/>
          <p:cNvSpPr txBox="1"/>
          <p:nvPr/>
        </p:nvSpPr>
        <p:spPr>
          <a:xfrm>
            <a:off x="1428728" y="1071546"/>
            <a:ext cx="6286544" cy="3046988"/>
          </a:xfrm>
          <a:prstGeom prst="rect">
            <a:avLst/>
          </a:prstGeom>
          <a:noFill/>
          <a:ln w="57150">
            <a:solidFill>
              <a:schemeClr val="accent1">
                <a:lumMod val="75000"/>
              </a:schemeClr>
            </a:solidFill>
            <a:prstDash val="lgDashDotDot"/>
          </a:ln>
        </p:spPr>
        <p:txBody>
          <a:bodyPr wrap="square" rtlCol="1">
            <a:spAutoFit/>
            <a:scene3d>
              <a:camera prst="orthographicFront"/>
              <a:lightRig rig="balanced" dir="t">
                <a:rot lat="0" lon="0" rev="2100000"/>
              </a:lightRig>
            </a:scene3d>
            <a:sp3d extrusionH="57150" prstMaterial="metal">
              <a:bevelT w="38100" h="25400"/>
              <a:contourClr>
                <a:schemeClr val="bg2"/>
              </a:contourClr>
            </a:sp3d>
          </a:bodyPr>
          <a:lstStyle/>
          <a:p>
            <a:pPr algn="r" rtl="1"/>
            <a:r>
              <a:rPr lang="ar-SA" sz="3200" b="1" dirty="0" smtClean="0">
                <a:ln w="50800"/>
                <a:effectLst>
                  <a:glow rad="101600">
                    <a:schemeClr val="accent1">
                      <a:satMod val="175000"/>
                      <a:alpha val="40000"/>
                    </a:schemeClr>
                  </a:glow>
                </a:effectLst>
                <a:cs typeface="Traditional Arabic" pitchFamily="2" charset="-78"/>
              </a:rPr>
              <a:t>لتنصيف القطعة المستقيمة </a:t>
            </a:r>
            <a:r>
              <a:rPr lang="ar-SA" sz="3200" b="1" dirty="0" err="1" smtClean="0">
                <a:ln w="50800"/>
                <a:effectLst>
                  <a:glow rad="101600">
                    <a:schemeClr val="accent1">
                      <a:satMod val="175000"/>
                      <a:alpha val="40000"/>
                    </a:schemeClr>
                  </a:glow>
                </a:effectLst>
                <a:cs typeface="Traditional Arabic" pitchFamily="2" charset="-78"/>
              </a:rPr>
              <a:t>أ</a:t>
            </a:r>
            <a:r>
              <a:rPr lang="ar-SA" sz="3200" b="1" dirty="0" smtClean="0">
                <a:ln w="50800"/>
                <a:effectLst>
                  <a:glow rad="101600">
                    <a:schemeClr val="accent1">
                      <a:satMod val="175000"/>
                      <a:alpha val="40000"/>
                    </a:schemeClr>
                  </a:glow>
                </a:effectLst>
                <a:cs typeface="Traditional Arabic" pitchFamily="2" charset="-78"/>
              </a:rPr>
              <a:t> ب أدناه، افتح الفرجار فتحة أكبر من نصف طول القطعة </a:t>
            </a:r>
            <a:r>
              <a:rPr lang="ar-SA" sz="3200" b="1" dirty="0" err="1" smtClean="0">
                <a:ln w="50800"/>
                <a:effectLst>
                  <a:glow rad="101600">
                    <a:schemeClr val="accent1">
                      <a:satMod val="175000"/>
                      <a:alpha val="40000"/>
                    </a:schemeClr>
                  </a:glow>
                </a:effectLst>
                <a:cs typeface="Traditional Arabic" pitchFamily="2" charset="-78"/>
              </a:rPr>
              <a:t>أ</a:t>
            </a:r>
            <a:r>
              <a:rPr lang="ar-SA" sz="3200" b="1" dirty="0" smtClean="0">
                <a:ln w="50800"/>
                <a:effectLst>
                  <a:glow rad="101600">
                    <a:schemeClr val="accent1">
                      <a:satMod val="175000"/>
                      <a:alpha val="40000"/>
                    </a:schemeClr>
                  </a:glow>
                </a:effectLst>
                <a:cs typeface="Traditional Arabic" pitchFamily="2" charset="-78"/>
              </a:rPr>
              <a:t> ب. ضع سن الفرجار عند </a:t>
            </a:r>
            <a:r>
              <a:rPr lang="ar-SA" sz="3200" b="1" dirty="0" err="1" smtClean="0">
                <a:ln w="50800"/>
                <a:effectLst>
                  <a:glow rad="101600">
                    <a:schemeClr val="accent1">
                      <a:satMod val="175000"/>
                      <a:alpha val="40000"/>
                    </a:schemeClr>
                  </a:glow>
                </a:effectLst>
                <a:cs typeface="Traditional Arabic" pitchFamily="2" charset="-78"/>
              </a:rPr>
              <a:t>أ</a:t>
            </a:r>
            <a:r>
              <a:rPr lang="ar-SA" sz="3200" b="1" dirty="0" smtClean="0">
                <a:ln w="50800"/>
                <a:effectLst>
                  <a:glow rad="101600">
                    <a:schemeClr val="accent1">
                      <a:satMod val="175000"/>
                      <a:alpha val="40000"/>
                    </a:schemeClr>
                  </a:glow>
                </a:effectLst>
                <a:cs typeface="Traditional Arabic" pitchFamily="2" charset="-78"/>
              </a:rPr>
              <a:t> وارسم قوسًا فوق القطعة </a:t>
            </a:r>
            <a:r>
              <a:rPr lang="ar-SA" sz="3200" b="1" dirty="0" err="1" smtClean="0">
                <a:ln w="50800"/>
                <a:effectLst>
                  <a:glow rad="101600">
                    <a:schemeClr val="accent1">
                      <a:satMod val="175000"/>
                      <a:alpha val="40000"/>
                    </a:schemeClr>
                  </a:glow>
                </a:effectLst>
                <a:cs typeface="Traditional Arabic" pitchFamily="2" charset="-78"/>
              </a:rPr>
              <a:t>أ</a:t>
            </a:r>
            <a:r>
              <a:rPr lang="ar-SA" sz="3200" b="1" dirty="0" smtClean="0">
                <a:ln w="50800"/>
                <a:effectLst>
                  <a:glow rad="101600">
                    <a:schemeClr val="accent1">
                      <a:satMod val="175000"/>
                      <a:alpha val="40000"/>
                    </a:schemeClr>
                  </a:glow>
                </a:effectLst>
                <a:cs typeface="Traditional Arabic" pitchFamily="2" charset="-78"/>
              </a:rPr>
              <a:t> ب وآخر        أسفل منها، ثم كرر العملية نفسها مع وضع سن الفرجار عند </a:t>
            </a:r>
            <a:r>
              <a:rPr lang="ar-SA" sz="3200" b="1" dirty="0" err="1" smtClean="0">
                <a:ln w="50800"/>
                <a:effectLst>
                  <a:glow rad="101600">
                    <a:schemeClr val="accent1">
                      <a:satMod val="175000"/>
                      <a:alpha val="40000"/>
                    </a:schemeClr>
                  </a:glow>
                </a:effectLst>
                <a:cs typeface="Traditional Arabic" pitchFamily="2" charset="-78"/>
              </a:rPr>
              <a:t>ب</a:t>
            </a:r>
            <a:r>
              <a:rPr lang="ar-SA" sz="3200" b="1" dirty="0" smtClean="0">
                <a:ln w="50800"/>
                <a:effectLst>
                  <a:glow rad="101600">
                    <a:schemeClr val="accent1">
                      <a:satMod val="175000"/>
                      <a:alpha val="40000"/>
                    </a:schemeClr>
                  </a:glow>
                </a:effectLst>
                <a:cs typeface="Traditional Arabic" pitchFamily="2" charset="-78"/>
              </a:rPr>
              <a:t>. ارسم الخط </a:t>
            </a:r>
            <a:r>
              <a:rPr lang="ar-SA" sz="3200" b="1" dirty="0" err="1" smtClean="0">
                <a:ln w="50800"/>
                <a:effectLst>
                  <a:glow rad="101600">
                    <a:schemeClr val="accent1">
                      <a:satMod val="175000"/>
                      <a:alpha val="40000"/>
                    </a:schemeClr>
                  </a:glow>
                </a:effectLst>
                <a:cs typeface="Traditional Arabic" pitchFamily="2" charset="-78"/>
              </a:rPr>
              <a:t>س</a:t>
            </a:r>
            <a:r>
              <a:rPr lang="ar-SA" sz="3200" b="1" dirty="0" smtClean="0">
                <a:ln w="50800"/>
                <a:effectLst>
                  <a:glow rad="101600">
                    <a:schemeClr val="accent1">
                      <a:satMod val="175000"/>
                      <a:alpha val="40000"/>
                    </a:schemeClr>
                  </a:glow>
                </a:effectLst>
                <a:cs typeface="Traditional Arabic" pitchFamily="2" charset="-78"/>
              </a:rPr>
              <a:t> ص. </a:t>
            </a:r>
            <a:r>
              <a:rPr lang="ar-SA" sz="3200" b="1" dirty="0" err="1" smtClean="0">
                <a:ln w="50800"/>
                <a:effectLst>
                  <a:glow rad="101600">
                    <a:schemeClr val="accent1">
                      <a:satMod val="175000"/>
                      <a:alpha val="40000"/>
                    </a:schemeClr>
                  </a:glow>
                </a:effectLst>
                <a:cs typeface="Traditional Arabic" pitchFamily="2" charset="-78"/>
              </a:rPr>
              <a:t>النقطةع</a:t>
            </a:r>
            <a:r>
              <a:rPr lang="ar-SA" sz="3200" b="1" dirty="0" smtClean="0">
                <a:ln w="50800"/>
                <a:effectLst>
                  <a:glow rad="101600">
                    <a:schemeClr val="accent1">
                      <a:satMod val="175000"/>
                      <a:alpha val="40000"/>
                    </a:schemeClr>
                  </a:glow>
                </a:effectLst>
                <a:cs typeface="Traditional Arabic" pitchFamily="2" charset="-78"/>
              </a:rPr>
              <a:t> تنصف </a:t>
            </a:r>
            <a:r>
              <a:rPr lang="ar-SA" sz="3200" b="1" dirty="0" err="1" smtClean="0">
                <a:ln w="50800"/>
                <a:effectLst>
                  <a:glow rad="101600">
                    <a:schemeClr val="accent1">
                      <a:satMod val="175000"/>
                      <a:alpha val="40000"/>
                    </a:schemeClr>
                  </a:glow>
                </a:effectLst>
                <a:cs typeface="Traditional Arabic" pitchFamily="2" charset="-78"/>
              </a:rPr>
              <a:t>أ</a:t>
            </a:r>
            <a:r>
              <a:rPr lang="ar-SA" sz="3200" b="1" dirty="0" smtClean="0">
                <a:ln w="50800"/>
                <a:effectLst>
                  <a:glow rad="101600">
                    <a:schemeClr val="accent1">
                      <a:satMod val="175000"/>
                      <a:alpha val="40000"/>
                    </a:schemeClr>
                  </a:glow>
                </a:effectLst>
                <a:cs typeface="Traditional Arabic" pitchFamily="2" charset="-78"/>
              </a:rPr>
              <a:t> ب وفوق ذلك فإن المستقيم </a:t>
            </a:r>
            <a:r>
              <a:rPr lang="ar-SA" sz="3200" b="1" dirty="0" err="1" smtClean="0">
                <a:ln w="50800"/>
                <a:effectLst>
                  <a:glow rad="101600">
                    <a:schemeClr val="accent1">
                      <a:satMod val="175000"/>
                      <a:alpha val="40000"/>
                    </a:schemeClr>
                  </a:glow>
                </a:effectLst>
                <a:cs typeface="Traditional Arabic" pitchFamily="2" charset="-78"/>
              </a:rPr>
              <a:t>س</a:t>
            </a:r>
            <a:r>
              <a:rPr lang="ar-SA" sz="3200" b="1" dirty="0" smtClean="0">
                <a:ln w="50800"/>
                <a:effectLst>
                  <a:glow rad="101600">
                    <a:schemeClr val="accent1">
                      <a:satMod val="175000"/>
                      <a:alpha val="40000"/>
                    </a:schemeClr>
                  </a:glow>
                </a:effectLst>
                <a:cs typeface="Traditional Arabic" pitchFamily="2" charset="-78"/>
              </a:rPr>
              <a:t> ص </a:t>
            </a:r>
            <a:r>
              <a:rPr lang="ar-SA" sz="3200" b="1" dirty="0" err="1" smtClean="0">
                <a:ln w="50800"/>
                <a:effectLst>
                  <a:glow rad="101600">
                    <a:schemeClr val="accent1">
                      <a:satMod val="175000"/>
                      <a:alpha val="40000"/>
                    </a:schemeClr>
                  </a:glow>
                </a:effectLst>
                <a:cs typeface="Traditional Arabic" pitchFamily="2" charset="-78"/>
              </a:rPr>
              <a:t>يعامد</a:t>
            </a:r>
            <a:r>
              <a:rPr lang="ar-SA" sz="3200" b="1" dirty="0" smtClean="0">
                <a:ln w="50800"/>
                <a:effectLst>
                  <a:glow rad="101600">
                    <a:schemeClr val="accent1">
                      <a:satMod val="175000"/>
                      <a:alpha val="40000"/>
                    </a:schemeClr>
                  </a:glow>
                </a:effectLst>
                <a:cs typeface="Traditional Arabic" pitchFamily="2" charset="-78"/>
              </a:rPr>
              <a:t> أ </a:t>
            </a:r>
            <a:r>
              <a:rPr lang="ar-SA" sz="3200" b="1" dirty="0" err="1" smtClean="0">
                <a:ln w="50800"/>
                <a:effectLst>
                  <a:glow rad="101600">
                    <a:schemeClr val="accent1">
                      <a:satMod val="175000"/>
                      <a:alpha val="40000"/>
                    </a:schemeClr>
                  </a:glow>
                </a:effectLst>
                <a:cs typeface="Traditional Arabic" pitchFamily="2" charset="-78"/>
              </a:rPr>
              <a:t>ب</a:t>
            </a:r>
            <a:r>
              <a:rPr lang="ar-SA" sz="3200" b="1" dirty="0" smtClean="0">
                <a:ln w="50800"/>
                <a:effectLst>
                  <a:glow rad="101600">
                    <a:schemeClr val="accent1">
                      <a:satMod val="175000"/>
                      <a:alpha val="40000"/>
                    </a:schemeClr>
                  </a:glow>
                </a:effectLst>
                <a:cs typeface="Traditional Arabic" pitchFamily="2" charset="-78"/>
              </a:rPr>
              <a:t>.</a:t>
            </a:r>
          </a:p>
        </p:txBody>
      </p:sp>
      <p:sp>
        <p:nvSpPr>
          <p:cNvPr id="14" name="Action Button: Custom 13">
            <a:hlinkClick r:id="rId3" action="ppaction://hlinksldjump" highlightClick="1"/>
          </p:cNvPr>
          <p:cNvSpPr/>
          <p:nvPr/>
        </p:nvSpPr>
        <p:spPr>
          <a:xfrm>
            <a:off x="7500958" y="6000768"/>
            <a:ext cx="1357322" cy="571504"/>
          </a:xfrm>
          <a:prstGeom prst="actionButtonBlank">
            <a:avLst/>
          </a:prstGeom>
          <a:noFill/>
          <a:ln w="38100">
            <a:solidFill>
              <a:schemeClr val="bg2">
                <a:lumMod val="60000"/>
                <a:lumOff val="40000"/>
              </a:schemeClr>
            </a:solidFill>
            <a:prstDash val="lgDashDot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SA" dirty="0" smtClean="0">
                <a:cs typeface="Traditional Arabic" pitchFamily="2" charset="-78"/>
                <a:hlinkClick r:id="rId4" action="ppaction://hlinksldjump"/>
              </a:rPr>
              <a:t>للرجوع إلى الشريحة السابقة</a:t>
            </a:r>
            <a:endParaRPr lang="en-US" dirty="0">
              <a:cs typeface="Traditional Arabic" pitchFamily="2" charset="-78"/>
            </a:endParaRPr>
          </a:p>
        </p:txBody>
      </p:sp>
      <p:pic>
        <p:nvPicPr>
          <p:cNvPr id="15" name="Picture 14" descr="http://mousou3a.educdz.com/img/26_081345_08.jpg"/>
          <p:cNvPicPr/>
          <p:nvPr/>
        </p:nvPicPr>
        <p:blipFill>
          <a:blip r:embed="rId5"/>
          <a:srcRect/>
          <a:stretch>
            <a:fillRect/>
          </a:stretch>
        </p:blipFill>
        <p:spPr bwMode="auto">
          <a:xfrm>
            <a:off x="285720" y="4500570"/>
            <a:ext cx="2143140" cy="1428760"/>
          </a:xfrm>
          <a:prstGeom prst="rect">
            <a:avLst/>
          </a:prstGeom>
          <a:noFill/>
          <a:ln w="76200">
            <a:noFill/>
            <a:miter lim="800000"/>
            <a:headEnd/>
            <a:tailEnd/>
          </a:ln>
          <a:effectLst>
            <a:outerShdw blurRad="50800" dist="38100" dir="8100000" algn="tr" rotWithShape="0">
              <a:prstClr val="black">
                <a:alpha val="40000"/>
              </a:prstClr>
            </a:outerShdw>
          </a:effectLst>
          <a:scene3d>
            <a:camera prst="orthographicFront"/>
            <a:lightRig rig="threePt" dir="t">
              <a:rot lat="0" lon="0" rev="2400000"/>
            </a:lightRig>
          </a:scene3d>
          <a:sp3d>
            <a:bevelT/>
          </a:sp3d>
        </p:spPr>
      </p:pic>
    </p:spTree>
  </p:cSld>
  <p:clrMapOvr>
    <a:masterClrMapping/>
  </p:clrMapOvr>
  <p:transition advClick="0"/>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Content Placeholder 3" descr="Cedars%20(44).jpg"/>
          <p:cNvPicPr>
            <a:picLocks noGrp="1" noChangeAspect="1"/>
          </p:cNvPicPr>
          <p:nvPr>
            <p:ph idx="1"/>
          </p:nvPr>
        </p:nvPicPr>
        <p:blipFill>
          <a:blip r:embed="rId2"/>
          <a:stretch>
            <a:fillRect/>
          </a:stretch>
        </p:blipFill>
        <p:spPr>
          <a:xfrm>
            <a:off x="0" y="1"/>
            <a:ext cx="9144000" cy="6858000"/>
          </a:xfrm>
        </p:spPr>
      </p:pic>
      <p:sp>
        <p:nvSpPr>
          <p:cNvPr id="5" name="Rectangle 4"/>
          <p:cNvSpPr/>
          <p:nvPr/>
        </p:nvSpPr>
        <p:spPr>
          <a:xfrm>
            <a:off x="1643042" y="357166"/>
            <a:ext cx="4475904" cy="769441"/>
          </a:xfrm>
          <a:prstGeom prst="rect">
            <a:avLst/>
          </a:prstGeom>
          <a:noFill/>
        </p:spPr>
        <p:txBody>
          <a:bodyPr wrap="none" lIns="91440" tIns="45720" rIns="91440" bIns="45720">
            <a:spAutoFit/>
            <a:scene3d>
              <a:camera prst="orthographicFront">
                <a:rot lat="0" lon="0" rev="0"/>
              </a:camera>
              <a:lightRig rig="glow" dir="t">
                <a:rot lat="0" lon="0" rev="3600000"/>
              </a:lightRig>
            </a:scene3d>
            <a:sp3d prstMaterial="softEdge">
              <a:bevelT w="29210" h="16510"/>
              <a:contourClr>
                <a:schemeClr val="accent4">
                  <a:alpha val="95000"/>
                </a:schemeClr>
              </a:contourClr>
            </a:sp3d>
          </a:bodyPr>
          <a:lstStyle/>
          <a:p>
            <a:pPr algn="ctr"/>
            <a:r>
              <a:rPr lang="ar-SA" sz="4400" b="1" cap="none" spc="0" dirty="0" smtClean="0">
                <a:ln>
                  <a:prstDash val="solid"/>
                </a:ln>
                <a:gradFill rotWithShape="1">
                  <a:gsLst>
                    <a:gs pos="0">
                      <a:schemeClr val="accent4">
                        <a:tint val="70000"/>
                        <a:satMod val="200000"/>
                      </a:schemeClr>
                    </a:gs>
                    <a:gs pos="40000">
                      <a:schemeClr val="accent4">
                        <a:tint val="90000"/>
                        <a:satMod val="130000"/>
                      </a:schemeClr>
                    </a:gs>
                    <a:gs pos="50000">
                      <a:schemeClr val="accent4">
                        <a:tint val="90000"/>
                        <a:satMod val="130000"/>
                      </a:schemeClr>
                    </a:gs>
                    <a:gs pos="68000">
                      <a:schemeClr val="accent4">
                        <a:tint val="90000"/>
                        <a:satMod val="130000"/>
                      </a:schemeClr>
                    </a:gs>
                    <a:gs pos="100000">
                      <a:schemeClr val="accent4">
                        <a:tint val="70000"/>
                        <a:satMod val="200000"/>
                      </a:schemeClr>
                    </a:gs>
                  </a:gsLst>
                  <a:lin ang="5400000"/>
                </a:gradFill>
                <a:effectLst>
                  <a:outerShdw blurRad="88000" dist="50800" dir="5040000" algn="tl">
                    <a:schemeClr val="accent4">
                      <a:tint val="80000"/>
                      <a:satMod val="250000"/>
                      <a:alpha val="45000"/>
                    </a:schemeClr>
                  </a:outerShdw>
                </a:effectLst>
                <a:cs typeface="Andalus" pitchFamily="2" charset="-78"/>
              </a:rPr>
              <a:t>الهندسة على مر العصور</a:t>
            </a:r>
            <a:endParaRPr lang="en-US" sz="4400" b="1" cap="none" spc="0" dirty="0">
              <a:ln>
                <a:prstDash val="solid"/>
              </a:ln>
              <a:gradFill rotWithShape="1">
                <a:gsLst>
                  <a:gs pos="0">
                    <a:schemeClr val="accent4">
                      <a:tint val="70000"/>
                      <a:satMod val="200000"/>
                    </a:schemeClr>
                  </a:gs>
                  <a:gs pos="40000">
                    <a:schemeClr val="accent4">
                      <a:tint val="90000"/>
                      <a:satMod val="130000"/>
                    </a:schemeClr>
                  </a:gs>
                  <a:gs pos="50000">
                    <a:schemeClr val="accent4">
                      <a:tint val="90000"/>
                      <a:satMod val="130000"/>
                    </a:schemeClr>
                  </a:gs>
                  <a:gs pos="68000">
                    <a:schemeClr val="accent4">
                      <a:tint val="90000"/>
                      <a:satMod val="130000"/>
                    </a:schemeClr>
                  </a:gs>
                  <a:gs pos="100000">
                    <a:schemeClr val="accent4">
                      <a:tint val="70000"/>
                      <a:satMod val="200000"/>
                    </a:schemeClr>
                  </a:gs>
                </a:gsLst>
                <a:lin ang="5400000"/>
              </a:gradFill>
              <a:effectLst>
                <a:outerShdw blurRad="88000" dist="50800" dir="5040000" algn="tl">
                  <a:schemeClr val="accent4">
                    <a:tint val="80000"/>
                    <a:satMod val="250000"/>
                    <a:alpha val="45000"/>
                  </a:schemeClr>
                </a:outerShdw>
              </a:effectLst>
              <a:cs typeface="Andalus" pitchFamily="2" charset="-78"/>
            </a:endParaRPr>
          </a:p>
        </p:txBody>
      </p:sp>
      <p:sp>
        <p:nvSpPr>
          <p:cNvPr id="6" name="Rectangle 5"/>
          <p:cNvSpPr/>
          <p:nvPr/>
        </p:nvSpPr>
        <p:spPr>
          <a:xfrm>
            <a:off x="500034" y="2000240"/>
            <a:ext cx="6215074" cy="4031873"/>
          </a:xfrm>
          <a:prstGeom prst="rect">
            <a:avLst/>
          </a:prstGeom>
        </p:spPr>
        <p:txBody>
          <a:bodyPr wrap="square">
            <a:spAutoFit/>
          </a:bodyPr>
          <a:lstStyle/>
          <a:p>
            <a:pPr algn="r" rtl="1"/>
            <a:r>
              <a:rPr lang="ar-SA" sz="3200" b="1" dirty="0" smtClean="0">
                <a:solidFill>
                  <a:schemeClr val="accent4">
                    <a:lumMod val="60000"/>
                    <a:lumOff val="40000"/>
                  </a:schemeClr>
                </a:solidFill>
                <a:latin typeface="Arabic Typesetting" pitchFamily="66" charset="-78"/>
                <a:cs typeface="Traditional Arabic" pitchFamily="2" charset="-78"/>
              </a:rPr>
              <a:t>الهندسة </a:t>
            </a:r>
            <a:r>
              <a:rPr lang="ar-SA" sz="3200" b="1" dirty="0" smtClean="0">
                <a:solidFill>
                  <a:schemeClr val="accent4">
                    <a:lumMod val="60000"/>
                    <a:lumOff val="40000"/>
                  </a:schemeClr>
                </a:solidFill>
                <a:latin typeface="Arabic Typesetting" pitchFamily="66" charset="-78"/>
                <a:cs typeface="Traditional Arabic" pitchFamily="2" charset="-78"/>
              </a:rPr>
              <a:t>هي من الفروع الأكثر قدما في الرياضيات. إن أصل كلمة </a:t>
            </a:r>
            <a:r>
              <a:rPr lang="en-US" sz="3200" b="1" dirty="0" err="1" smtClean="0">
                <a:solidFill>
                  <a:schemeClr val="accent4">
                    <a:lumMod val="60000"/>
                    <a:lumOff val="40000"/>
                  </a:schemeClr>
                </a:solidFill>
                <a:latin typeface="Arabic Typesetting" pitchFamily="66" charset="-78"/>
                <a:cs typeface="Traditional Arabic" pitchFamily="2" charset="-78"/>
              </a:rPr>
              <a:t>Géométrie</a:t>
            </a:r>
            <a:r>
              <a:rPr lang="ar-SA" sz="3200" b="1" dirty="0" smtClean="0">
                <a:solidFill>
                  <a:schemeClr val="accent4">
                    <a:lumMod val="60000"/>
                    <a:lumOff val="40000"/>
                  </a:schemeClr>
                </a:solidFill>
                <a:latin typeface="Arabic Typesetting" pitchFamily="66" charset="-78"/>
                <a:cs typeface="Traditional Arabic" pitchFamily="2" charset="-78"/>
              </a:rPr>
              <a:t> يعود </a:t>
            </a:r>
            <a:r>
              <a:rPr lang="ar-SA" sz="3200" b="1" dirty="0" smtClean="0">
                <a:solidFill>
                  <a:schemeClr val="accent4">
                    <a:lumMod val="60000"/>
                    <a:lumOff val="40000"/>
                  </a:schemeClr>
                </a:solidFill>
                <a:latin typeface="Arabic Typesetting" pitchFamily="66" charset="-78"/>
                <a:cs typeface="Traditional Arabic" pitchFamily="2" charset="-78"/>
              </a:rPr>
              <a:t>إلى اليونان. والكلمة مكونة من جزأين: </a:t>
            </a:r>
            <a:r>
              <a:rPr lang="en-US" sz="3200" b="1" dirty="0" err="1" smtClean="0">
                <a:solidFill>
                  <a:schemeClr val="accent4">
                    <a:lumMod val="60000"/>
                    <a:lumOff val="40000"/>
                  </a:schemeClr>
                </a:solidFill>
                <a:latin typeface="Arabic Typesetting" pitchFamily="66" charset="-78"/>
                <a:cs typeface="Traditional Arabic" pitchFamily="2" charset="-78"/>
              </a:rPr>
              <a:t>Géo</a:t>
            </a:r>
            <a:r>
              <a:rPr lang="en-US" sz="3200" b="1" dirty="0" smtClean="0">
                <a:solidFill>
                  <a:schemeClr val="accent4">
                    <a:lumMod val="60000"/>
                    <a:lumOff val="40000"/>
                  </a:schemeClr>
                </a:solidFill>
                <a:latin typeface="Arabic Typesetting" pitchFamily="66" charset="-78"/>
                <a:cs typeface="Traditional Arabic" pitchFamily="2" charset="-78"/>
              </a:rPr>
              <a:t> </a:t>
            </a:r>
            <a:r>
              <a:rPr lang="ar-SA" sz="3200" b="1" dirty="0" smtClean="0">
                <a:solidFill>
                  <a:schemeClr val="accent4">
                    <a:lumMod val="60000"/>
                    <a:lumOff val="40000"/>
                  </a:schemeClr>
                </a:solidFill>
                <a:latin typeface="Arabic Typesetting" pitchFamily="66" charset="-78"/>
                <a:cs typeface="Traditional Arabic" pitchFamily="2" charset="-78"/>
              </a:rPr>
              <a:t> الصادر </a:t>
            </a:r>
            <a:r>
              <a:rPr lang="ar-SA" sz="3200" b="1" dirty="0" smtClean="0">
                <a:solidFill>
                  <a:schemeClr val="accent4">
                    <a:lumMod val="60000"/>
                    <a:lumOff val="40000"/>
                  </a:schemeClr>
                </a:solidFill>
                <a:latin typeface="Arabic Typesetting" pitchFamily="66" charset="-78"/>
                <a:cs typeface="Traditional Arabic" pitchFamily="2" charset="-78"/>
              </a:rPr>
              <a:t>من </a:t>
            </a:r>
            <a:r>
              <a:rPr lang="en-US" sz="3200" b="1" dirty="0" smtClean="0">
                <a:solidFill>
                  <a:schemeClr val="accent4">
                    <a:lumMod val="60000"/>
                    <a:lumOff val="40000"/>
                  </a:schemeClr>
                </a:solidFill>
                <a:latin typeface="Arabic Typesetting" pitchFamily="66" charset="-78"/>
                <a:cs typeface="Traditional Arabic" pitchFamily="2" charset="-78"/>
              </a:rPr>
              <a:t>Gaia </a:t>
            </a:r>
            <a:r>
              <a:rPr lang="ar-SA" sz="3200" b="1" dirty="0" smtClean="0">
                <a:solidFill>
                  <a:schemeClr val="accent4">
                    <a:lumMod val="60000"/>
                    <a:lumOff val="40000"/>
                  </a:schemeClr>
                </a:solidFill>
                <a:latin typeface="Arabic Typesetting" pitchFamily="66" charset="-78"/>
                <a:cs typeface="Traditional Arabic" pitchFamily="2" charset="-78"/>
              </a:rPr>
              <a:t> ويعني الأرض.</a:t>
            </a:r>
          </a:p>
          <a:p>
            <a:pPr algn="r" rtl="1"/>
            <a:r>
              <a:rPr lang="ar-SA" sz="3200" b="1" dirty="0" smtClean="0">
                <a:solidFill>
                  <a:schemeClr val="accent4">
                    <a:lumMod val="60000"/>
                    <a:lumOff val="40000"/>
                  </a:schemeClr>
                </a:solidFill>
                <a:latin typeface="Arabic Typesetting" pitchFamily="66" charset="-78"/>
                <a:cs typeface="Traditional Arabic" pitchFamily="2" charset="-78"/>
              </a:rPr>
              <a:t> </a:t>
            </a:r>
            <a:r>
              <a:rPr lang="ar-SA" sz="3200" b="1" dirty="0" smtClean="0">
                <a:solidFill>
                  <a:schemeClr val="accent4">
                    <a:lumMod val="60000"/>
                    <a:lumOff val="40000"/>
                  </a:schemeClr>
                </a:solidFill>
                <a:latin typeface="Arabic Typesetting" pitchFamily="66" charset="-78"/>
                <a:cs typeface="Traditional Arabic" pitchFamily="2" charset="-78"/>
              </a:rPr>
              <a:t>و </a:t>
            </a:r>
            <a:r>
              <a:rPr lang="en-US" sz="3200" b="1" dirty="0" err="1" smtClean="0">
                <a:solidFill>
                  <a:schemeClr val="accent4">
                    <a:lumMod val="60000"/>
                    <a:lumOff val="40000"/>
                  </a:schemeClr>
                </a:solidFill>
                <a:latin typeface="Arabic Typesetting" pitchFamily="66" charset="-78"/>
                <a:cs typeface="Traditional Arabic" pitchFamily="2" charset="-78"/>
              </a:rPr>
              <a:t>Métrie</a:t>
            </a:r>
            <a:r>
              <a:rPr lang="en-US" sz="3200" b="1" dirty="0" smtClean="0">
                <a:solidFill>
                  <a:schemeClr val="accent4">
                    <a:lumMod val="60000"/>
                    <a:lumOff val="40000"/>
                  </a:schemeClr>
                </a:solidFill>
                <a:latin typeface="Arabic Typesetting" pitchFamily="66" charset="-78"/>
                <a:cs typeface="Traditional Arabic" pitchFamily="2" charset="-78"/>
              </a:rPr>
              <a:t> </a:t>
            </a:r>
            <a:r>
              <a:rPr lang="ar-SA" sz="3200" b="1" dirty="0" smtClean="0">
                <a:solidFill>
                  <a:schemeClr val="accent4">
                    <a:lumMod val="60000"/>
                    <a:lumOff val="40000"/>
                  </a:schemeClr>
                </a:solidFill>
                <a:latin typeface="Arabic Typesetting" pitchFamily="66" charset="-78"/>
                <a:cs typeface="Traditional Arabic" pitchFamily="2" charset="-78"/>
              </a:rPr>
              <a:t> الصادر </a:t>
            </a:r>
            <a:r>
              <a:rPr lang="ar-SA" sz="3200" b="1" dirty="0" smtClean="0">
                <a:solidFill>
                  <a:schemeClr val="accent4">
                    <a:lumMod val="60000"/>
                    <a:lumOff val="40000"/>
                  </a:schemeClr>
                </a:solidFill>
                <a:latin typeface="Arabic Typesetting" pitchFamily="66" charset="-78"/>
                <a:cs typeface="Traditional Arabic" pitchFamily="2" charset="-78"/>
              </a:rPr>
              <a:t>من </a:t>
            </a:r>
            <a:r>
              <a:rPr lang="en-US" sz="3200" b="1" dirty="0" err="1" smtClean="0">
                <a:solidFill>
                  <a:schemeClr val="accent4">
                    <a:lumMod val="60000"/>
                    <a:lumOff val="40000"/>
                  </a:schemeClr>
                </a:solidFill>
                <a:latin typeface="Arabic Typesetting" pitchFamily="66" charset="-78"/>
                <a:cs typeface="Traditional Arabic" pitchFamily="2" charset="-78"/>
              </a:rPr>
              <a:t>Métron</a:t>
            </a:r>
            <a:r>
              <a:rPr lang="en-US" sz="3200" b="1" dirty="0" smtClean="0">
                <a:solidFill>
                  <a:schemeClr val="accent4">
                    <a:lumMod val="60000"/>
                    <a:lumOff val="40000"/>
                  </a:schemeClr>
                </a:solidFill>
                <a:latin typeface="Arabic Typesetting" pitchFamily="66" charset="-78"/>
                <a:cs typeface="Traditional Arabic" pitchFamily="2" charset="-78"/>
              </a:rPr>
              <a:t> </a:t>
            </a:r>
            <a:r>
              <a:rPr lang="ar-SA" sz="3200" b="1" dirty="0" smtClean="0">
                <a:solidFill>
                  <a:schemeClr val="accent4">
                    <a:lumMod val="60000"/>
                    <a:lumOff val="40000"/>
                  </a:schemeClr>
                </a:solidFill>
                <a:latin typeface="Arabic Typesetting" pitchFamily="66" charset="-78"/>
                <a:cs typeface="Traditional Arabic" pitchFamily="2" charset="-78"/>
              </a:rPr>
              <a:t> ويعني </a:t>
            </a:r>
            <a:r>
              <a:rPr lang="ar-SA" sz="3200" b="1" dirty="0" smtClean="0">
                <a:solidFill>
                  <a:schemeClr val="accent4">
                    <a:lumMod val="60000"/>
                    <a:lumOff val="40000"/>
                  </a:schemeClr>
                </a:solidFill>
                <a:latin typeface="Arabic Typesetting" pitchFamily="66" charset="-78"/>
                <a:cs typeface="Traditional Arabic" pitchFamily="2" charset="-78"/>
              </a:rPr>
              <a:t>قياس. </a:t>
            </a:r>
            <a:endParaRPr lang="ar-SA" sz="3200" b="1" dirty="0" smtClean="0">
              <a:solidFill>
                <a:schemeClr val="accent4">
                  <a:lumMod val="60000"/>
                  <a:lumOff val="40000"/>
                </a:schemeClr>
              </a:solidFill>
              <a:latin typeface="Arabic Typesetting" pitchFamily="66" charset="-78"/>
              <a:cs typeface="Traditional Arabic" pitchFamily="2" charset="-78"/>
            </a:endParaRPr>
          </a:p>
          <a:p>
            <a:pPr algn="r" rtl="1"/>
            <a:r>
              <a:rPr lang="ar-SA" sz="3200" b="1" dirty="0" smtClean="0">
                <a:solidFill>
                  <a:schemeClr val="accent4">
                    <a:lumMod val="60000"/>
                    <a:lumOff val="40000"/>
                  </a:schemeClr>
                </a:solidFill>
                <a:latin typeface="Arabic Typesetting" pitchFamily="66" charset="-78"/>
                <a:cs typeface="Traditional Arabic" pitchFamily="2" charset="-78"/>
              </a:rPr>
              <a:t>فالهندسة </a:t>
            </a:r>
            <a:r>
              <a:rPr lang="ar-SA" sz="3200" b="1" dirty="0" smtClean="0">
                <a:solidFill>
                  <a:schemeClr val="accent4">
                    <a:lumMod val="60000"/>
                    <a:lumOff val="40000"/>
                  </a:schemeClr>
                </a:solidFill>
                <a:latin typeface="Arabic Typesetting" pitchFamily="66" charset="-78"/>
                <a:cs typeface="Traditional Arabic" pitchFamily="2" charset="-78"/>
              </a:rPr>
              <a:t>تعني إذن عند اليونان "قياس الأرض". وتعرف عادة كعلم أشكال الفضاء. وقد </a:t>
            </a:r>
            <a:r>
              <a:rPr lang="ar-SA" sz="3200" b="1" dirty="0" smtClean="0">
                <a:solidFill>
                  <a:schemeClr val="accent4">
                    <a:lumMod val="60000"/>
                    <a:lumOff val="40000"/>
                  </a:schemeClr>
                </a:solidFill>
                <a:latin typeface="Arabic Typesetting" pitchFamily="66" charset="-78"/>
                <a:cs typeface="Traditional Arabic" pitchFamily="2" charset="-78"/>
              </a:rPr>
              <a:t>ساعد تطورها </a:t>
            </a:r>
            <a:r>
              <a:rPr lang="ar-SA" sz="3200" b="1" dirty="0" smtClean="0">
                <a:solidFill>
                  <a:schemeClr val="accent4">
                    <a:lumMod val="60000"/>
                    <a:lumOff val="40000"/>
                  </a:schemeClr>
                </a:solidFill>
                <a:latin typeface="Arabic Typesetting" pitchFamily="66" charset="-78"/>
                <a:cs typeface="Traditional Arabic" pitchFamily="2" charset="-78"/>
              </a:rPr>
              <a:t>احتياجات </a:t>
            </a:r>
            <a:r>
              <a:rPr lang="ar-SA" sz="3200" b="1" dirty="0" smtClean="0">
                <a:solidFill>
                  <a:schemeClr val="accent4">
                    <a:lumMod val="60000"/>
                    <a:lumOff val="40000"/>
                  </a:schemeClr>
                </a:solidFill>
                <a:latin typeface="Arabic Typesetting" pitchFamily="66" charset="-78"/>
                <a:cs typeface="Traditional Arabic" pitchFamily="2" charset="-78"/>
              </a:rPr>
              <a:t>الأفراد والشعوب...</a:t>
            </a:r>
            <a:endParaRPr lang="en-US" sz="3200" b="1" dirty="0">
              <a:solidFill>
                <a:schemeClr val="accent4">
                  <a:lumMod val="60000"/>
                  <a:lumOff val="40000"/>
                </a:schemeClr>
              </a:solidFill>
              <a:latin typeface="Arabic Typesetting" pitchFamily="66" charset="-78"/>
              <a:cs typeface="Traditional Arabic" pitchFamily="2" charset="-78"/>
            </a:endParaRPr>
          </a:p>
        </p:txBody>
      </p:sp>
      <p:sp>
        <p:nvSpPr>
          <p:cNvPr id="7" name="Double Bracket 6">
            <a:hlinkClick r:id="rId3" action="ppaction://hlinksldjump"/>
          </p:cNvPr>
          <p:cNvSpPr/>
          <p:nvPr/>
        </p:nvSpPr>
        <p:spPr>
          <a:xfrm>
            <a:off x="571472" y="6072206"/>
            <a:ext cx="857256" cy="571504"/>
          </a:xfrm>
          <a:prstGeom prst="bracketPair">
            <a:avLst/>
          </a:prstGeom>
          <a:ln w="50800" cmpd="dbl">
            <a:solidFill>
              <a:schemeClr val="accent4">
                <a:lumMod val="60000"/>
                <a:lumOff val="4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r>
              <a:rPr lang="ar-SA" sz="2800" b="1" dirty="0" smtClean="0">
                <a:solidFill>
                  <a:schemeClr val="accent4">
                    <a:lumMod val="60000"/>
                    <a:lumOff val="40000"/>
                  </a:schemeClr>
                </a:solidFill>
                <a:effectLst>
                  <a:outerShdw blurRad="38100" dist="38100" dir="2700000" algn="tl">
                    <a:srgbClr val="000000">
                      <a:alpha val="43137"/>
                    </a:srgbClr>
                  </a:outerShdw>
                </a:effectLst>
                <a:cs typeface="Traditional Arabic" pitchFamily="2" charset="-78"/>
              </a:rPr>
              <a:t>يتبع</a:t>
            </a:r>
            <a:endParaRPr lang="en-US" sz="2800" b="1" dirty="0">
              <a:solidFill>
                <a:schemeClr val="accent4">
                  <a:lumMod val="60000"/>
                  <a:lumOff val="40000"/>
                </a:schemeClr>
              </a:solidFill>
              <a:effectLst>
                <a:outerShdw blurRad="38100" dist="38100" dir="2700000" algn="tl">
                  <a:srgbClr val="000000">
                    <a:alpha val="43137"/>
                  </a:srgbClr>
                </a:outerShdw>
              </a:effectLst>
              <a:cs typeface="Traditional Arabic" pitchFamily="2" charset="-78"/>
            </a:endParaRPr>
          </a:p>
        </p:txBody>
      </p:sp>
    </p:spTree>
  </p:cSld>
  <p:clrMapOvr>
    <a:masterClrMapping/>
  </p:clrMapOvr>
  <p:transition advClick="0"/>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2027</TotalTime>
  <Words>1311</Words>
  <Application>Microsoft Office PowerPoint</Application>
  <PresentationFormat>On-screen Show (4:3)</PresentationFormat>
  <Paragraphs>117</Paragraphs>
  <Slides>25</Slides>
  <Notes>0</Notes>
  <HiddenSlides>0</HiddenSlides>
  <MMClips>0</MMClips>
  <ScaleCrop>false</ScaleCrop>
  <HeadingPairs>
    <vt:vector size="4" baseType="variant">
      <vt:variant>
        <vt:lpstr>Theme</vt:lpstr>
      </vt:variant>
      <vt:variant>
        <vt:i4>1</vt:i4>
      </vt:variant>
      <vt:variant>
        <vt:lpstr>Slide Titles</vt:lpstr>
      </vt:variant>
      <vt:variant>
        <vt:i4>25</vt:i4>
      </vt:variant>
    </vt:vector>
  </HeadingPairs>
  <TitlesOfParts>
    <vt:vector size="26" baseType="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lpstr>Slide 21</vt:lpstr>
      <vt:lpstr>Slide 22</vt:lpstr>
      <vt:lpstr>Slide 23</vt:lpstr>
      <vt:lpstr>Slide 24</vt:lpstr>
      <vt:lpstr>Slide 25</vt:lpstr>
    </vt:vector>
  </TitlesOfParts>
  <Company>Grizli777</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winxp</dc:creator>
  <cp:lastModifiedBy>winxp</cp:lastModifiedBy>
  <cp:revision>98</cp:revision>
  <dcterms:created xsi:type="dcterms:W3CDTF">2009-06-02T20:01:38Z</dcterms:created>
  <dcterms:modified xsi:type="dcterms:W3CDTF">2009-06-04T22:27:13Z</dcterms:modified>
</cp:coreProperties>
</file>